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emf" ContentType="image/x-emf"/>
  <Default Extension="gif" ContentType="image/gif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1" r:id="rId6"/>
    <p:sldId id="263" r:id="rId7"/>
    <p:sldId id="265" r:id="rId8"/>
    <p:sldId id="262" r:id="rId9"/>
    <p:sldId id="303" r:id="rId10"/>
    <p:sldId id="304" r:id="rId11"/>
    <p:sldId id="278" r:id="rId12"/>
    <p:sldId id="267" r:id="rId13"/>
    <p:sldId id="268" r:id="rId14"/>
    <p:sldId id="279" r:id="rId15"/>
    <p:sldId id="272" r:id="rId16"/>
    <p:sldId id="260" r:id="rId17"/>
    <p:sldId id="306" r:id="rId18"/>
    <p:sldId id="329" r:id="rId19"/>
    <p:sldId id="320" r:id="rId20"/>
    <p:sldId id="305" r:id="rId21"/>
    <p:sldId id="284" r:id="rId22"/>
    <p:sldId id="280" r:id="rId23"/>
    <p:sldId id="285" r:id="rId24"/>
    <p:sldId id="321" r:id="rId25"/>
    <p:sldId id="281" r:id="rId26"/>
    <p:sldId id="286" r:id="rId27"/>
    <p:sldId id="27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A7"/>
    <a:srgbClr val="004176"/>
    <a:srgbClr val="F2F2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5" autoAdjust="0"/>
    <p:restoredTop sz="95317" autoAdjust="0"/>
  </p:normalViewPr>
  <p:slideViewPr>
    <p:cSldViewPr snapToGrid="0">
      <p:cViewPr varScale="1">
        <p:scale>
          <a:sx n="110" d="100"/>
          <a:sy n="110" d="100"/>
        </p:scale>
        <p:origin x="-852" y="-96"/>
      </p:cViewPr>
      <p:guideLst>
        <p:guide orient="horz" pos="2184"/>
        <p:guide pos="38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6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2.xml"/><Relationship Id="rId11" Type="http://schemas.microsoft.com/office/2007/relationships/hdphoto" Target="../media/image10.wdp"/><Relationship Id="rId10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16.wdp"/><Relationship Id="rId5" Type="http://schemas.openxmlformats.org/officeDocument/2006/relationships/image" Target="../media/image15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10158" y="1118058"/>
            <a:ext cx="4390181" cy="4454171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663650" y="3584683"/>
            <a:ext cx="627541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2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32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omeassistant</a:t>
            </a:r>
            <a:endParaRPr lang="en-US" altLang="zh-CN" sz="32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智能课表闹钟</a:t>
            </a:r>
            <a:endParaRPr lang="zh-CN" altLang="en-US" sz="32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958" y="3475975"/>
            <a:ext cx="5761439" cy="0"/>
            <a:chOff x="743958" y="3475975"/>
            <a:chExt cx="5761439" cy="0"/>
          </a:xfrm>
        </p:grpSpPr>
        <p:cxnSp>
          <p:nvCxnSpPr>
            <p:cNvPr id="241" name="直接连接符 240"/>
            <p:cNvCxnSpPr/>
            <p:nvPr/>
          </p:nvCxnSpPr>
          <p:spPr>
            <a:xfrm flipH="1">
              <a:off x="1547400" y="3475975"/>
              <a:ext cx="495799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 flipV="1">
              <a:off x="743958" y="3475975"/>
              <a:ext cx="14126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组合 244"/>
          <p:cNvGrpSpPr/>
          <p:nvPr/>
        </p:nvGrpSpPr>
        <p:grpSpPr>
          <a:xfrm flipV="1">
            <a:off x="743958" y="4547207"/>
            <a:ext cx="5776149" cy="0"/>
            <a:chOff x="1170147" y="2641879"/>
            <a:chExt cx="7973853" cy="0"/>
          </a:xfrm>
        </p:grpSpPr>
        <p:cxnSp>
          <p:nvCxnSpPr>
            <p:cNvPr id="246" name="直接连接符 245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文本框 1"/>
          <p:cNvSpPr>
            <a:spLocks noChangeArrowheads="1"/>
          </p:cNvSpPr>
          <p:nvPr/>
        </p:nvSpPr>
        <p:spPr bwMode="auto">
          <a:xfrm>
            <a:off x="663575" y="3006725"/>
            <a:ext cx="275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课程答辩第二组</a:t>
            </a:r>
            <a:endParaRPr lang="zh-CN" altLang="en-US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675373" y="4710591"/>
            <a:ext cx="4772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上海电力大学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 电子与信息工程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2" name="文本框 261"/>
          <p:cNvSpPr txBox="1"/>
          <p:nvPr/>
        </p:nvSpPr>
        <p:spPr>
          <a:xfrm>
            <a:off x="663650" y="5084526"/>
            <a:ext cx="3822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答辩人：龚杨洋、昝旭森、卢雪晶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[.que] - Decid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899886" y="-41728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39" grpId="0"/>
      <p:bldP spid="249" grpId="0"/>
      <p:bldP spid="250" grpId="0"/>
      <p:bldP spid="2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>
            <a:spLocks noChangeArrowheads="1"/>
          </p:cNvSpPr>
          <p:nvPr/>
        </p:nvSpPr>
        <p:spPr bwMode="auto">
          <a:xfrm>
            <a:off x="242686" y="5977116"/>
            <a:ext cx="11672652" cy="13661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68543" tIns="34272" rIns="68543" bIns="34272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sz="1200">
              <a:solidFill>
                <a:srgbClr val="262626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644609" y="2787217"/>
            <a:ext cx="1581785" cy="690245"/>
            <a:chOff x="1476892" y="2376400"/>
            <a:chExt cx="1581785" cy="690245"/>
          </a:xfrm>
        </p:grpSpPr>
        <p:sp>
          <p:nvSpPr>
            <p:cNvPr id="52" name="TextBox 76"/>
            <p:cNvSpPr txBox="1"/>
            <p:nvPr/>
          </p:nvSpPr>
          <p:spPr>
            <a:xfrm>
              <a:off x="1942805" y="2376400"/>
              <a:ext cx="892810" cy="30543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提醒方式</a:t>
              </a:r>
              <a:endParaRPr lang="zh-CN" altLang="en-US" sz="14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76892" y="2699615"/>
              <a:ext cx="1581785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发短信、语音播报</a:t>
              </a:r>
              <a:endPara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059861" y="1444798"/>
            <a:ext cx="1584325" cy="967105"/>
            <a:chOff x="1474352" y="2376400"/>
            <a:chExt cx="1584325" cy="967105"/>
          </a:xfrm>
        </p:grpSpPr>
        <p:sp>
          <p:nvSpPr>
            <p:cNvPr id="38" name="TextBox 76"/>
            <p:cNvSpPr txBox="1"/>
            <p:nvPr/>
          </p:nvSpPr>
          <p:spPr>
            <a:xfrm>
              <a:off x="1942805" y="2376400"/>
              <a:ext cx="892810" cy="30543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实现功能</a:t>
              </a:r>
              <a:endParaRPr lang="zh-CN" altLang="en-US" sz="1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474352" y="2699615"/>
              <a:ext cx="1584325" cy="6438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omeassistant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在上课时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进行提醒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644284" y="2580351"/>
            <a:ext cx="1416050" cy="690245"/>
            <a:chOff x="1642627" y="2376400"/>
            <a:chExt cx="1416050" cy="690245"/>
          </a:xfrm>
        </p:grpSpPr>
        <p:sp>
          <p:nvSpPr>
            <p:cNvPr id="55" name="TextBox 76"/>
            <p:cNvSpPr txBox="1"/>
            <p:nvPr/>
          </p:nvSpPr>
          <p:spPr>
            <a:xfrm>
              <a:off x="1942805" y="2376400"/>
              <a:ext cx="892810" cy="30543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确定痛点</a:t>
              </a:r>
              <a:endParaRPr lang="zh-CN" altLang="en-US" sz="1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1642627" y="2699615"/>
              <a:ext cx="1416050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改善忘记上课时间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563018" y="1721658"/>
            <a:ext cx="1212754" cy="690366"/>
            <a:chOff x="1845827" y="2376400"/>
            <a:chExt cx="1212754" cy="690366"/>
          </a:xfrm>
        </p:grpSpPr>
        <p:sp>
          <p:nvSpPr>
            <p:cNvPr id="58" name="TextBox 76"/>
            <p:cNvSpPr txBox="1"/>
            <p:nvPr/>
          </p:nvSpPr>
          <p:spPr>
            <a:xfrm>
              <a:off x="1942805" y="2376400"/>
              <a:ext cx="892810" cy="30543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课表导入</a:t>
              </a:r>
              <a:endParaRPr lang="zh-CN" altLang="en-US" sz="1400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1845827" y="2699736"/>
              <a:ext cx="1212754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导入课程信息</a:t>
              </a:r>
              <a:endPara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261388" y="2742526"/>
            <a:ext cx="1339215" cy="690245"/>
            <a:chOff x="1845827" y="2376400"/>
            <a:chExt cx="1339215" cy="690245"/>
          </a:xfrm>
        </p:grpSpPr>
        <p:sp>
          <p:nvSpPr>
            <p:cNvPr id="61" name="TextBox 76"/>
            <p:cNvSpPr txBox="1"/>
            <p:nvPr/>
          </p:nvSpPr>
          <p:spPr>
            <a:xfrm>
              <a:off x="1942805" y="2376400"/>
              <a:ext cx="892810" cy="30543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sym typeface="+mn-ea"/>
                </a:rPr>
                <a:t>日历同步</a:t>
              </a:r>
              <a:endParaRPr lang="zh-CN" altLang="en-US" sz="140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1845827" y="2699615"/>
              <a:ext cx="1339215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CalDAV协议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0041114" y="1721658"/>
            <a:ext cx="1506220" cy="690366"/>
            <a:chOff x="1942805" y="2376400"/>
            <a:chExt cx="1506220" cy="690366"/>
          </a:xfrm>
        </p:grpSpPr>
        <p:sp>
          <p:nvSpPr>
            <p:cNvPr id="64" name="TextBox 76"/>
            <p:cNvSpPr txBox="1"/>
            <p:nvPr/>
          </p:nvSpPr>
          <p:spPr>
            <a:xfrm>
              <a:off x="1942805" y="2376400"/>
              <a:ext cx="1506220" cy="30543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400" dirty="0" smtClean="0"/>
                <a:t>Homeassistant</a:t>
              </a:r>
              <a:endParaRPr lang="en-US" altLang="zh-CN" sz="1400" dirty="0" smtClean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2074427" y="2699736"/>
              <a:ext cx="1212754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执行脚本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42805" y="3699158"/>
            <a:ext cx="974977" cy="2387903"/>
            <a:chOff x="1942805" y="3699158"/>
            <a:chExt cx="974977" cy="2387903"/>
          </a:xfrm>
        </p:grpSpPr>
        <p:sp>
          <p:nvSpPr>
            <p:cNvPr id="6" name="椭圆 5"/>
            <p:cNvSpPr/>
            <p:nvPr/>
          </p:nvSpPr>
          <p:spPr bwMode="auto">
            <a:xfrm>
              <a:off x="1942805" y="3699158"/>
              <a:ext cx="974977" cy="974976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8" name="圆角矩形 31"/>
            <p:cNvSpPr>
              <a:spLocks noChangeArrowheads="1"/>
            </p:cNvSpPr>
            <p:nvPr/>
          </p:nvSpPr>
          <p:spPr bwMode="auto">
            <a:xfrm>
              <a:off x="2364092" y="5964367"/>
              <a:ext cx="124101" cy="122694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9" name="直接连接符 32"/>
            <p:cNvCxnSpPr>
              <a:cxnSpLocks noChangeShapeType="1"/>
            </p:cNvCxnSpPr>
            <p:nvPr/>
          </p:nvCxnSpPr>
          <p:spPr bwMode="auto">
            <a:xfrm flipH="1">
              <a:off x="2418928" y="4730208"/>
              <a:ext cx="14430" cy="1226941"/>
            </a:xfrm>
            <a:prstGeom prst="line">
              <a:avLst/>
            </a:prstGeom>
            <a:solidFill>
              <a:srgbClr val="31B8B4"/>
            </a:solidFill>
            <a:ln w="19050" cmpd="sng">
              <a:solidFill>
                <a:srgbClr val="005CA7"/>
              </a:solidFill>
              <a:round/>
            </a:ln>
          </p:spPr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9486" y="3916284"/>
              <a:ext cx="528750" cy="472500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3485928" y="2581120"/>
            <a:ext cx="974977" cy="3507951"/>
            <a:chOff x="3485928" y="2581120"/>
            <a:chExt cx="974977" cy="3507951"/>
          </a:xfrm>
        </p:grpSpPr>
        <p:sp>
          <p:nvSpPr>
            <p:cNvPr id="12" name="椭圆 11"/>
            <p:cNvSpPr/>
            <p:nvPr/>
          </p:nvSpPr>
          <p:spPr bwMode="auto">
            <a:xfrm>
              <a:off x="3485928" y="2581120"/>
              <a:ext cx="974977" cy="974976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solidFill>
                <a:srgbClr val="005CA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13" name="直接连接符 26"/>
            <p:cNvCxnSpPr>
              <a:cxnSpLocks noChangeShapeType="1"/>
            </p:cNvCxnSpPr>
            <p:nvPr/>
          </p:nvCxnSpPr>
          <p:spPr bwMode="auto">
            <a:xfrm>
              <a:off x="3984969" y="3589862"/>
              <a:ext cx="0" cy="2352841"/>
            </a:xfrm>
            <a:prstGeom prst="line">
              <a:avLst/>
            </a:prstGeom>
            <a:noFill/>
            <a:ln w="19050" cmpd="sng">
              <a:solidFill>
                <a:srgbClr val="005C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圆角矩形 28"/>
            <p:cNvSpPr>
              <a:spLocks noChangeArrowheads="1"/>
            </p:cNvSpPr>
            <p:nvPr/>
          </p:nvSpPr>
          <p:spPr bwMode="auto">
            <a:xfrm>
              <a:off x="3922917" y="5966377"/>
              <a:ext cx="124101" cy="122694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solidFill>
                <a:srgbClr val="005CA7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0909" y="2833370"/>
              <a:ext cx="438750" cy="450000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083431" y="3765025"/>
            <a:ext cx="974977" cy="2327386"/>
            <a:chOff x="5083431" y="3765025"/>
            <a:chExt cx="974977" cy="2327386"/>
          </a:xfrm>
        </p:grpSpPr>
        <p:sp>
          <p:nvSpPr>
            <p:cNvPr id="18" name="椭圆 17"/>
            <p:cNvSpPr/>
            <p:nvPr/>
          </p:nvSpPr>
          <p:spPr bwMode="auto">
            <a:xfrm>
              <a:off x="5083431" y="3765025"/>
              <a:ext cx="974977" cy="974977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19" name="直接连接符 22"/>
            <p:cNvCxnSpPr>
              <a:cxnSpLocks noChangeShapeType="1"/>
            </p:cNvCxnSpPr>
            <p:nvPr/>
          </p:nvCxnSpPr>
          <p:spPr bwMode="auto">
            <a:xfrm flipH="1">
              <a:off x="5557005" y="4757789"/>
              <a:ext cx="15873" cy="1190854"/>
            </a:xfrm>
            <a:prstGeom prst="line">
              <a:avLst/>
            </a:prstGeom>
            <a:solidFill>
              <a:srgbClr val="31B8B4"/>
            </a:solidFill>
            <a:ln w="19050" cmpd="sng">
              <a:solidFill>
                <a:srgbClr val="005CA7"/>
              </a:solidFill>
              <a:round/>
            </a:ln>
          </p:spPr>
        </p:cxnSp>
        <p:sp>
          <p:nvSpPr>
            <p:cNvPr id="21" name="圆角矩形 24"/>
            <p:cNvSpPr>
              <a:spLocks noChangeArrowheads="1"/>
            </p:cNvSpPr>
            <p:nvPr/>
          </p:nvSpPr>
          <p:spPr bwMode="auto">
            <a:xfrm>
              <a:off x="5495819" y="5969716"/>
              <a:ext cx="124102" cy="122695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solidFill>
                <a:srgbClr val="005CA7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2979" y="4016811"/>
              <a:ext cx="450000" cy="483750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6678828" y="2641751"/>
            <a:ext cx="974977" cy="3444158"/>
            <a:chOff x="6678828" y="2641751"/>
            <a:chExt cx="974977" cy="3444158"/>
          </a:xfrm>
        </p:grpSpPr>
        <p:sp>
          <p:nvSpPr>
            <p:cNvPr id="24" name="椭圆 23"/>
            <p:cNvSpPr/>
            <p:nvPr/>
          </p:nvSpPr>
          <p:spPr bwMode="auto">
            <a:xfrm>
              <a:off x="6678828" y="2641751"/>
              <a:ext cx="974977" cy="974977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26" name="直接连接符 19"/>
            <p:cNvCxnSpPr>
              <a:cxnSpLocks noChangeShapeType="1"/>
            </p:cNvCxnSpPr>
            <p:nvPr/>
          </p:nvCxnSpPr>
          <p:spPr bwMode="auto">
            <a:xfrm>
              <a:off x="7163680" y="3643573"/>
              <a:ext cx="2886" cy="2302319"/>
            </a:xfrm>
            <a:prstGeom prst="line">
              <a:avLst/>
            </a:prstGeom>
            <a:noFill/>
            <a:ln w="19050" cmpd="sng">
              <a:solidFill>
                <a:srgbClr val="005C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圆角矩形 20"/>
            <p:cNvSpPr>
              <a:spLocks noChangeArrowheads="1"/>
            </p:cNvSpPr>
            <p:nvPr/>
          </p:nvSpPr>
          <p:spPr bwMode="auto">
            <a:xfrm>
              <a:off x="7104514" y="5963214"/>
              <a:ext cx="121216" cy="122695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noFill/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6972" y="2872650"/>
              <a:ext cx="483750" cy="48375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8348644" y="3752458"/>
            <a:ext cx="974977" cy="2325830"/>
            <a:chOff x="8348644" y="3752458"/>
            <a:chExt cx="974977" cy="2325830"/>
          </a:xfrm>
        </p:grpSpPr>
        <p:sp>
          <p:nvSpPr>
            <p:cNvPr id="36" name="椭圆 35"/>
            <p:cNvSpPr/>
            <p:nvPr/>
          </p:nvSpPr>
          <p:spPr bwMode="auto">
            <a:xfrm>
              <a:off x="8348644" y="3752458"/>
              <a:ext cx="974977" cy="974976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37" name="直接连接符 10"/>
            <p:cNvCxnSpPr>
              <a:cxnSpLocks noChangeShapeType="1"/>
            </p:cNvCxnSpPr>
            <p:nvPr/>
          </p:nvCxnSpPr>
          <p:spPr bwMode="auto">
            <a:xfrm flipH="1">
              <a:off x="8824582" y="4741318"/>
              <a:ext cx="14430" cy="1190854"/>
            </a:xfrm>
            <a:prstGeom prst="line">
              <a:avLst/>
            </a:prstGeom>
            <a:solidFill>
              <a:srgbClr val="31B8B4"/>
            </a:solidFill>
            <a:ln w="19050" cmpd="sng">
              <a:solidFill>
                <a:srgbClr val="005CA7"/>
              </a:solidFill>
              <a:round/>
            </a:ln>
          </p:spPr>
        </p:cxnSp>
        <p:sp>
          <p:nvSpPr>
            <p:cNvPr id="39" name="圆角矩形 12"/>
            <p:cNvSpPr>
              <a:spLocks noChangeArrowheads="1"/>
            </p:cNvSpPr>
            <p:nvPr/>
          </p:nvSpPr>
          <p:spPr bwMode="auto">
            <a:xfrm>
              <a:off x="8757873" y="5955594"/>
              <a:ext cx="122658" cy="122694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noFill/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2819" y="3985894"/>
              <a:ext cx="438750" cy="51750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0041086" y="2642495"/>
            <a:ext cx="974977" cy="3447619"/>
            <a:chOff x="10041086" y="2642495"/>
            <a:chExt cx="974977" cy="3447619"/>
          </a:xfrm>
        </p:grpSpPr>
        <p:sp>
          <p:nvSpPr>
            <p:cNvPr id="30" name="椭圆 29"/>
            <p:cNvSpPr/>
            <p:nvPr/>
          </p:nvSpPr>
          <p:spPr bwMode="auto">
            <a:xfrm>
              <a:off x="10041086" y="2642495"/>
              <a:ext cx="974977" cy="974977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32" name="直接连接符 15"/>
            <p:cNvCxnSpPr>
              <a:cxnSpLocks noChangeShapeType="1"/>
            </p:cNvCxnSpPr>
            <p:nvPr/>
          </p:nvCxnSpPr>
          <p:spPr bwMode="auto">
            <a:xfrm>
              <a:off x="10528288" y="3647776"/>
              <a:ext cx="0" cy="2302321"/>
            </a:xfrm>
            <a:prstGeom prst="line">
              <a:avLst/>
            </a:prstGeom>
            <a:noFill/>
            <a:ln w="19050" cmpd="sng">
              <a:solidFill>
                <a:srgbClr val="005C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圆角矩形 16"/>
            <p:cNvSpPr>
              <a:spLocks noChangeArrowheads="1"/>
            </p:cNvSpPr>
            <p:nvPr/>
          </p:nvSpPr>
          <p:spPr bwMode="auto">
            <a:xfrm>
              <a:off x="10478112" y="5967419"/>
              <a:ext cx="124102" cy="122695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noFill/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8373" y="2901027"/>
              <a:ext cx="450000" cy="461250"/>
            </a:xfrm>
            <a:prstGeom prst="rect">
              <a:avLst/>
            </a:prstGeom>
          </p:spPr>
        </p:pic>
      </p:grpSp>
      <p:cxnSp>
        <p:nvCxnSpPr>
          <p:cNvPr id="66" name="直接连接符 65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69" name="圆角矩形 68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、理论框架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6" name="圆角矩形 45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、理论框架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5" name="图片 24" descr="N3HJM_IOO6NC85NWEAY%EY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665" y="571500"/>
            <a:ext cx="5988685" cy="6190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5321518" y="1733794"/>
            <a:ext cx="1526307" cy="1063544"/>
            <a:chOff x="3652" y="2029"/>
            <a:chExt cx="376" cy="262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2" y="2029"/>
              <a:ext cx="37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"/>
            <p:cNvSpPr/>
            <p:nvPr/>
          </p:nvSpPr>
          <p:spPr bwMode="auto">
            <a:xfrm>
              <a:off x="3748" y="2187"/>
              <a:ext cx="172" cy="106"/>
            </a:xfrm>
            <a:custGeom>
              <a:avLst/>
              <a:gdLst>
                <a:gd name="T0" fmla="*/ 38 w 71"/>
                <a:gd name="T1" fmla="*/ 21 h 44"/>
                <a:gd name="T2" fmla="*/ 34 w 71"/>
                <a:gd name="T3" fmla="*/ 19 h 44"/>
                <a:gd name="T4" fmla="*/ 0 w 71"/>
                <a:gd name="T5" fmla="*/ 0 h 44"/>
                <a:gd name="T6" fmla="*/ 7 w 71"/>
                <a:gd name="T7" fmla="*/ 27 h 44"/>
                <a:gd name="T8" fmla="*/ 38 w 71"/>
                <a:gd name="T9" fmla="*/ 44 h 44"/>
                <a:gd name="T10" fmla="*/ 67 w 71"/>
                <a:gd name="T11" fmla="*/ 27 h 44"/>
                <a:gd name="T12" fmla="*/ 71 w 71"/>
                <a:gd name="T13" fmla="*/ 3 h 44"/>
                <a:gd name="T14" fmla="*/ 41 w 71"/>
                <a:gd name="T15" fmla="*/ 19 h 44"/>
                <a:gd name="T16" fmla="*/ 38 w 71"/>
                <a:gd name="T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4">
                  <a:moveTo>
                    <a:pt x="38" y="21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7" y="27"/>
                    <a:pt x="7" y="27"/>
                  </a:cubicBezTo>
                  <a:cubicBezTo>
                    <a:pt x="7" y="27"/>
                    <a:pt x="30" y="44"/>
                    <a:pt x="38" y="44"/>
                  </a:cubicBezTo>
                  <a:cubicBezTo>
                    <a:pt x="46" y="44"/>
                    <a:pt x="67" y="27"/>
                    <a:pt x="67" y="27"/>
                  </a:cubicBezTo>
                  <a:cubicBezTo>
                    <a:pt x="67" y="27"/>
                    <a:pt x="69" y="13"/>
                    <a:pt x="71" y="3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38" y="2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3652" y="2031"/>
              <a:ext cx="378" cy="231"/>
            </a:xfrm>
            <a:custGeom>
              <a:avLst/>
              <a:gdLst>
                <a:gd name="T0" fmla="*/ 79 w 157"/>
                <a:gd name="T1" fmla="*/ 1 h 95"/>
                <a:gd name="T2" fmla="*/ 76 w 157"/>
                <a:gd name="T3" fmla="*/ 0 h 95"/>
                <a:gd name="T4" fmla="*/ 73 w 157"/>
                <a:gd name="T5" fmla="*/ 1 h 95"/>
                <a:gd name="T6" fmla="*/ 13 w 157"/>
                <a:gd name="T7" fmla="*/ 29 h 95"/>
                <a:gd name="T8" fmla="*/ 0 w 157"/>
                <a:gd name="T9" fmla="*/ 34 h 95"/>
                <a:gd name="T10" fmla="*/ 12 w 157"/>
                <a:gd name="T11" fmla="*/ 41 h 95"/>
                <a:gd name="T12" fmla="*/ 16 w 157"/>
                <a:gd name="T13" fmla="*/ 43 h 95"/>
                <a:gd name="T14" fmla="*/ 16 w 157"/>
                <a:gd name="T15" fmla="*/ 65 h 95"/>
                <a:gd name="T16" fmla="*/ 11 w 157"/>
                <a:gd name="T17" fmla="*/ 80 h 95"/>
                <a:gd name="T18" fmla="*/ 18 w 157"/>
                <a:gd name="T19" fmla="*/ 95 h 95"/>
                <a:gd name="T20" fmla="*/ 24 w 157"/>
                <a:gd name="T21" fmla="*/ 80 h 95"/>
                <a:gd name="T22" fmla="*/ 19 w 157"/>
                <a:gd name="T23" fmla="*/ 65 h 95"/>
                <a:gd name="T24" fmla="*/ 19 w 157"/>
                <a:gd name="T25" fmla="*/ 45 h 95"/>
                <a:gd name="T26" fmla="*/ 40 w 157"/>
                <a:gd name="T27" fmla="*/ 57 h 95"/>
                <a:gd name="T28" fmla="*/ 74 w 157"/>
                <a:gd name="T29" fmla="*/ 76 h 95"/>
                <a:gd name="T30" fmla="*/ 78 w 157"/>
                <a:gd name="T31" fmla="*/ 78 h 95"/>
                <a:gd name="T32" fmla="*/ 81 w 157"/>
                <a:gd name="T33" fmla="*/ 76 h 95"/>
                <a:gd name="T34" fmla="*/ 111 w 157"/>
                <a:gd name="T35" fmla="*/ 59 h 95"/>
                <a:gd name="T36" fmla="*/ 145 w 157"/>
                <a:gd name="T37" fmla="*/ 41 h 95"/>
                <a:gd name="T38" fmla="*/ 157 w 157"/>
                <a:gd name="T39" fmla="*/ 34 h 95"/>
                <a:gd name="T40" fmla="*/ 144 w 157"/>
                <a:gd name="T41" fmla="*/ 28 h 95"/>
                <a:gd name="T42" fmla="*/ 79 w 157"/>
                <a:gd name="T43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7" h="95">
                  <a:moveTo>
                    <a:pt x="79" y="1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3" y="67"/>
                    <a:pt x="11" y="73"/>
                    <a:pt x="11" y="80"/>
                  </a:cubicBezTo>
                  <a:cubicBezTo>
                    <a:pt x="11" y="88"/>
                    <a:pt x="14" y="95"/>
                    <a:pt x="18" y="95"/>
                  </a:cubicBezTo>
                  <a:cubicBezTo>
                    <a:pt x="21" y="95"/>
                    <a:pt x="24" y="88"/>
                    <a:pt x="24" y="80"/>
                  </a:cubicBezTo>
                  <a:cubicBezTo>
                    <a:pt x="24" y="73"/>
                    <a:pt x="22" y="67"/>
                    <a:pt x="19" y="6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481195" y="3331210"/>
            <a:ext cx="3229610" cy="1013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制作过程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4841239" y="4340647"/>
            <a:ext cx="2509520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Production Process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924801" y="3724155"/>
            <a:ext cx="4165600" cy="243081"/>
            <a:chOff x="743958" y="3475975"/>
            <a:chExt cx="753417" cy="0"/>
          </a:xfrm>
        </p:grpSpPr>
        <p:cxnSp>
          <p:nvCxnSpPr>
            <p:cNvPr id="42" name="直接连接符 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 flipH="1">
            <a:off x="-88900" y="3718120"/>
            <a:ext cx="4356100" cy="393049"/>
            <a:chOff x="743958" y="3475975"/>
            <a:chExt cx="753417" cy="0"/>
          </a:xfrm>
        </p:grpSpPr>
        <p:cxnSp>
          <p:nvCxnSpPr>
            <p:cNvPr id="40" name="直接连接符 39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94025" y="1481133"/>
            <a:ext cx="5299648" cy="4688367"/>
            <a:chOff x="1094025" y="1481133"/>
            <a:chExt cx="5299648" cy="4688367"/>
          </a:xfrm>
        </p:grpSpPr>
        <p:sp>
          <p:nvSpPr>
            <p:cNvPr id="5" name="任意多边形 5"/>
            <p:cNvSpPr/>
            <p:nvPr/>
          </p:nvSpPr>
          <p:spPr>
            <a:xfrm>
              <a:off x="1115186" y="5345318"/>
              <a:ext cx="5278487" cy="249217"/>
            </a:xfrm>
            <a:custGeom>
              <a:avLst/>
              <a:gdLst>
                <a:gd name="connsiteX0" fmla="*/ 1138 w 8800"/>
                <a:gd name="connsiteY0" fmla="*/ 0 h 405"/>
                <a:gd name="connsiteX1" fmla="*/ 7738 w 8800"/>
                <a:gd name="connsiteY1" fmla="*/ 0 h 405"/>
                <a:gd name="connsiteX2" fmla="*/ 8800 w 8800"/>
                <a:gd name="connsiteY2" fmla="*/ 405 h 405"/>
                <a:gd name="connsiteX3" fmla="*/ 0 w 8800"/>
                <a:gd name="connsiteY3" fmla="*/ 405 h 405"/>
                <a:gd name="connsiteX4" fmla="*/ 1138 w 8800"/>
                <a:gd name="connsiteY4" fmla="*/ 0 h 405"/>
                <a:gd name="connsiteX0-1" fmla="*/ 1270 w 9977"/>
                <a:gd name="connsiteY0-2" fmla="*/ 0 h 10000"/>
                <a:gd name="connsiteX1-3" fmla="*/ 8770 w 9977"/>
                <a:gd name="connsiteY1-4" fmla="*/ 0 h 10000"/>
                <a:gd name="connsiteX2-5" fmla="*/ 9977 w 9977"/>
                <a:gd name="connsiteY2-6" fmla="*/ 10000 h 10000"/>
                <a:gd name="connsiteX3-7" fmla="*/ 0 w 9977"/>
                <a:gd name="connsiteY3-8" fmla="*/ 10000 h 10000"/>
                <a:gd name="connsiteX4-9" fmla="*/ 1270 w 9977"/>
                <a:gd name="connsiteY4-10" fmla="*/ 0 h 10000"/>
                <a:gd name="connsiteX0-11" fmla="*/ 1273 w 10034"/>
                <a:gd name="connsiteY0-12" fmla="*/ 0 h 10247"/>
                <a:gd name="connsiteX1-13" fmla="*/ 8790 w 10034"/>
                <a:gd name="connsiteY1-14" fmla="*/ 0 h 10247"/>
                <a:gd name="connsiteX2-15" fmla="*/ 10034 w 10034"/>
                <a:gd name="connsiteY2-16" fmla="*/ 10247 h 10247"/>
                <a:gd name="connsiteX3-17" fmla="*/ 0 w 10034"/>
                <a:gd name="connsiteY3-18" fmla="*/ 10000 h 10247"/>
                <a:gd name="connsiteX4-19" fmla="*/ 1273 w 10034"/>
                <a:gd name="connsiteY4-20" fmla="*/ 0 h 10247"/>
                <a:gd name="connsiteX0-21" fmla="*/ 1273 w 10034"/>
                <a:gd name="connsiteY0-22" fmla="*/ 494 h 10741"/>
                <a:gd name="connsiteX1-23" fmla="*/ 8733 w 10034"/>
                <a:gd name="connsiteY1-24" fmla="*/ 0 h 10741"/>
                <a:gd name="connsiteX2-25" fmla="*/ 10034 w 10034"/>
                <a:gd name="connsiteY2-26" fmla="*/ 10741 h 10741"/>
                <a:gd name="connsiteX3-27" fmla="*/ 0 w 10034"/>
                <a:gd name="connsiteY3-28" fmla="*/ 10494 h 10741"/>
                <a:gd name="connsiteX4-29" fmla="*/ 1273 w 10034"/>
                <a:gd name="connsiteY4-30" fmla="*/ 494 h 10741"/>
                <a:gd name="connsiteX0-31" fmla="*/ 1273 w 10011"/>
                <a:gd name="connsiteY0-32" fmla="*/ 494 h 10741"/>
                <a:gd name="connsiteX1-33" fmla="*/ 8733 w 10011"/>
                <a:gd name="connsiteY1-34" fmla="*/ 0 h 10741"/>
                <a:gd name="connsiteX2-35" fmla="*/ 10011 w 10011"/>
                <a:gd name="connsiteY2-36" fmla="*/ 10741 h 10741"/>
                <a:gd name="connsiteX3-37" fmla="*/ 0 w 10011"/>
                <a:gd name="connsiteY3-38" fmla="*/ 10494 h 10741"/>
                <a:gd name="connsiteX4-39" fmla="*/ 1273 w 10011"/>
                <a:gd name="connsiteY4-40" fmla="*/ 494 h 10741"/>
                <a:gd name="connsiteX0-41" fmla="*/ 1273 w 10011"/>
                <a:gd name="connsiteY0-42" fmla="*/ 247 h 10494"/>
                <a:gd name="connsiteX1-43" fmla="*/ 8710 w 10011"/>
                <a:gd name="connsiteY1-44" fmla="*/ 0 h 10494"/>
                <a:gd name="connsiteX2-45" fmla="*/ 10011 w 10011"/>
                <a:gd name="connsiteY2-46" fmla="*/ 10494 h 10494"/>
                <a:gd name="connsiteX3-47" fmla="*/ 0 w 10011"/>
                <a:gd name="connsiteY3-48" fmla="*/ 10247 h 10494"/>
                <a:gd name="connsiteX4-49" fmla="*/ 1273 w 10011"/>
                <a:gd name="connsiteY4-50" fmla="*/ 247 h 10494"/>
                <a:gd name="connsiteX0-51" fmla="*/ 1273 w 9977"/>
                <a:gd name="connsiteY0-52" fmla="*/ 247 h 10494"/>
                <a:gd name="connsiteX1-53" fmla="*/ 8710 w 9977"/>
                <a:gd name="connsiteY1-54" fmla="*/ 0 h 10494"/>
                <a:gd name="connsiteX2-55" fmla="*/ 9977 w 9977"/>
                <a:gd name="connsiteY2-56" fmla="*/ 10494 h 10494"/>
                <a:gd name="connsiteX3-57" fmla="*/ 0 w 9977"/>
                <a:gd name="connsiteY3-58" fmla="*/ 10247 h 10494"/>
                <a:gd name="connsiteX4-59" fmla="*/ 1273 w 9977"/>
                <a:gd name="connsiteY4-60" fmla="*/ 247 h 10494"/>
                <a:gd name="connsiteX0-61" fmla="*/ 1276 w 10023"/>
                <a:gd name="connsiteY0-62" fmla="*/ 235 h 10000"/>
                <a:gd name="connsiteX1-63" fmla="*/ 8730 w 10023"/>
                <a:gd name="connsiteY1-64" fmla="*/ 0 h 10000"/>
                <a:gd name="connsiteX2-65" fmla="*/ 10023 w 10023"/>
                <a:gd name="connsiteY2-66" fmla="*/ 10000 h 10000"/>
                <a:gd name="connsiteX3-67" fmla="*/ 0 w 10023"/>
                <a:gd name="connsiteY3-68" fmla="*/ 9765 h 10000"/>
                <a:gd name="connsiteX4-69" fmla="*/ 1276 w 10023"/>
                <a:gd name="connsiteY4-70" fmla="*/ 235 h 10000"/>
                <a:gd name="connsiteX0-71" fmla="*/ 1276 w 10046"/>
                <a:gd name="connsiteY0-72" fmla="*/ 235 h 10235"/>
                <a:gd name="connsiteX1-73" fmla="*/ 8730 w 10046"/>
                <a:gd name="connsiteY1-74" fmla="*/ 0 h 10235"/>
                <a:gd name="connsiteX2-75" fmla="*/ 10046 w 10046"/>
                <a:gd name="connsiteY2-76" fmla="*/ 10235 h 10235"/>
                <a:gd name="connsiteX3-77" fmla="*/ 0 w 10046"/>
                <a:gd name="connsiteY3-78" fmla="*/ 9765 h 10235"/>
                <a:gd name="connsiteX4-79" fmla="*/ 1276 w 10046"/>
                <a:gd name="connsiteY4-80" fmla="*/ 235 h 10235"/>
                <a:gd name="connsiteX0-81" fmla="*/ 1276 w 10035"/>
                <a:gd name="connsiteY0-82" fmla="*/ 235 h 9765"/>
                <a:gd name="connsiteX1-83" fmla="*/ 8730 w 10035"/>
                <a:gd name="connsiteY1-84" fmla="*/ 0 h 9765"/>
                <a:gd name="connsiteX2-85" fmla="*/ 10035 w 10035"/>
                <a:gd name="connsiteY2-86" fmla="*/ 9764 h 9765"/>
                <a:gd name="connsiteX3-87" fmla="*/ 0 w 10035"/>
                <a:gd name="connsiteY3-88" fmla="*/ 9765 h 9765"/>
                <a:gd name="connsiteX4-89" fmla="*/ 1276 w 10035"/>
                <a:gd name="connsiteY4-90" fmla="*/ 235 h 97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35" h="9765">
                  <a:moveTo>
                    <a:pt x="1276" y="235"/>
                  </a:moveTo>
                  <a:lnTo>
                    <a:pt x="8730" y="0"/>
                  </a:lnTo>
                  <a:lnTo>
                    <a:pt x="10035" y="9764"/>
                  </a:lnTo>
                  <a:lnTo>
                    <a:pt x="0" y="9765"/>
                  </a:lnTo>
                  <a:lnTo>
                    <a:pt x="1276" y="235"/>
                  </a:lnTo>
                  <a:close/>
                </a:path>
              </a:pathLst>
            </a:custGeom>
            <a:solidFill>
              <a:srgbClr val="858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solidFill>
                  <a:schemeClr val="accent2"/>
                </a:solidFill>
              </a:endParaRPr>
            </a:p>
          </p:txBody>
        </p:sp>
        <p:sp>
          <p:nvSpPr>
            <p:cNvPr id="6" name="任意多边形 6"/>
            <p:cNvSpPr/>
            <p:nvPr/>
          </p:nvSpPr>
          <p:spPr>
            <a:xfrm>
              <a:off x="1771947" y="4534650"/>
              <a:ext cx="3953367" cy="243201"/>
            </a:xfrm>
            <a:custGeom>
              <a:avLst/>
              <a:gdLst>
                <a:gd name="connsiteX0" fmla="*/ 1075 w 6633"/>
                <a:gd name="connsiteY0" fmla="*/ 25 h 400"/>
                <a:gd name="connsiteX1" fmla="*/ 5575 w 6633"/>
                <a:gd name="connsiteY1" fmla="*/ 0 h 400"/>
                <a:gd name="connsiteX2" fmla="*/ 6633 w 6633"/>
                <a:gd name="connsiteY2" fmla="*/ 400 h 400"/>
                <a:gd name="connsiteX3" fmla="*/ 0 w 6633"/>
                <a:gd name="connsiteY3" fmla="*/ 400 h 400"/>
                <a:gd name="connsiteX4" fmla="*/ 1075 w 6633"/>
                <a:gd name="connsiteY4" fmla="*/ 25 h 400"/>
                <a:gd name="connsiteX0-1" fmla="*/ 1696 w 10000"/>
                <a:gd name="connsiteY0-2" fmla="*/ 0 h 10125"/>
                <a:gd name="connsiteX1-3" fmla="*/ 8405 w 10000"/>
                <a:gd name="connsiteY1-4" fmla="*/ 125 h 10125"/>
                <a:gd name="connsiteX2-5" fmla="*/ 10000 w 10000"/>
                <a:gd name="connsiteY2-6" fmla="*/ 10125 h 10125"/>
                <a:gd name="connsiteX3-7" fmla="*/ 0 w 10000"/>
                <a:gd name="connsiteY3-8" fmla="*/ 10125 h 10125"/>
                <a:gd name="connsiteX4-9" fmla="*/ 1696 w 10000"/>
                <a:gd name="connsiteY4-10" fmla="*/ 0 h 10125"/>
                <a:gd name="connsiteX0-11" fmla="*/ 1696 w 9966"/>
                <a:gd name="connsiteY0-12" fmla="*/ 0 h 10125"/>
                <a:gd name="connsiteX1-13" fmla="*/ 8405 w 9966"/>
                <a:gd name="connsiteY1-14" fmla="*/ 125 h 10125"/>
                <a:gd name="connsiteX2-15" fmla="*/ 9966 w 9966"/>
                <a:gd name="connsiteY2-16" fmla="*/ 10125 h 10125"/>
                <a:gd name="connsiteX3-17" fmla="*/ 0 w 9966"/>
                <a:gd name="connsiteY3-18" fmla="*/ 10125 h 10125"/>
                <a:gd name="connsiteX4-19" fmla="*/ 1696 w 9966"/>
                <a:gd name="connsiteY4-20" fmla="*/ 0 h 10125"/>
                <a:gd name="connsiteX0-21" fmla="*/ 1662 w 9960"/>
                <a:gd name="connsiteY0-22" fmla="*/ 0 h 10000"/>
                <a:gd name="connsiteX1-23" fmla="*/ 8394 w 9960"/>
                <a:gd name="connsiteY1-24" fmla="*/ 123 h 10000"/>
                <a:gd name="connsiteX2-25" fmla="*/ 9960 w 9960"/>
                <a:gd name="connsiteY2-26" fmla="*/ 10000 h 10000"/>
                <a:gd name="connsiteX3-27" fmla="*/ 0 w 9960"/>
                <a:gd name="connsiteY3-28" fmla="*/ 10000 h 10000"/>
                <a:gd name="connsiteX4-29" fmla="*/ 1662 w 9960"/>
                <a:gd name="connsiteY4-30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60" h="10000">
                  <a:moveTo>
                    <a:pt x="1662" y="0"/>
                  </a:moveTo>
                  <a:lnTo>
                    <a:pt x="8394" y="123"/>
                  </a:lnTo>
                  <a:lnTo>
                    <a:pt x="9960" y="10000"/>
                  </a:lnTo>
                  <a:lnTo>
                    <a:pt x="0" y="10000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858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solidFill>
                  <a:schemeClr val="accent2"/>
                </a:solidFill>
              </a:endParaRPr>
            </a:p>
          </p:txBody>
        </p:sp>
        <p:sp>
          <p:nvSpPr>
            <p:cNvPr id="7" name="任意多边形 9"/>
            <p:cNvSpPr/>
            <p:nvPr/>
          </p:nvSpPr>
          <p:spPr>
            <a:xfrm>
              <a:off x="2383589" y="3735980"/>
              <a:ext cx="2729318" cy="238709"/>
            </a:xfrm>
            <a:custGeom>
              <a:avLst/>
              <a:gdLst>
                <a:gd name="connsiteX0" fmla="*/ 1075 w 6633"/>
                <a:gd name="connsiteY0" fmla="*/ 25 h 400"/>
                <a:gd name="connsiteX1" fmla="*/ 5575 w 6633"/>
                <a:gd name="connsiteY1" fmla="*/ 0 h 400"/>
                <a:gd name="connsiteX2" fmla="*/ 6633 w 6633"/>
                <a:gd name="connsiteY2" fmla="*/ 400 h 400"/>
                <a:gd name="connsiteX3" fmla="*/ 0 w 6633"/>
                <a:gd name="connsiteY3" fmla="*/ 400 h 400"/>
                <a:gd name="connsiteX4" fmla="*/ 1075 w 6633"/>
                <a:gd name="connsiteY4" fmla="*/ 25 h 400"/>
                <a:gd name="connsiteX0-1" fmla="*/ 1621 w 10151"/>
                <a:gd name="connsiteY0-2" fmla="*/ 625 h 10000"/>
                <a:gd name="connsiteX1-3" fmla="*/ 8405 w 10151"/>
                <a:gd name="connsiteY1-4" fmla="*/ 0 h 10000"/>
                <a:gd name="connsiteX2-5" fmla="*/ 10151 w 10151"/>
                <a:gd name="connsiteY2-6" fmla="*/ 10000 h 10000"/>
                <a:gd name="connsiteX3-7" fmla="*/ 0 w 10151"/>
                <a:gd name="connsiteY3-8" fmla="*/ 10000 h 10000"/>
                <a:gd name="connsiteX4-9" fmla="*/ 1621 w 10151"/>
                <a:gd name="connsiteY4-10" fmla="*/ 625 h 10000"/>
                <a:gd name="connsiteX0-11" fmla="*/ 1621 w 10151"/>
                <a:gd name="connsiteY0-12" fmla="*/ 62 h 10000"/>
                <a:gd name="connsiteX1-13" fmla="*/ 8405 w 10151"/>
                <a:gd name="connsiteY1-14" fmla="*/ 0 h 10000"/>
                <a:gd name="connsiteX2-15" fmla="*/ 10151 w 10151"/>
                <a:gd name="connsiteY2-16" fmla="*/ 10000 h 10000"/>
                <a:gd name="connsiteX3-17" fmla="*/ 0 w 10151"/>
                <a:gd name="connsiteY3-18" fmla="*/ 10000 h 10000"/>
                <a:gd name="connsiteX4-19" fmla="*/ 1621 w 10151"/>
                <a:gd name="connsiteY4-20" fmla="*/ 62 h 10000"/>
                <a:gd name="connsiteX0-21" fmla="*/ 1621 w 10151"/>
                <a:gd name="connsiteY0-22" fmla="*/ 62 h 10000"/>
                <a:gd name="connsiteX1-23" fmla="*/ 8539 w 10151"/>
                <a:gd name="connsiteY1-24" fmla="*/ 0 h 10000"/>
                <a:gd name="connsiteX2-25" fmla="*/ 10151 w 10151"/>
                <a:gd name="connsiteY2-26" fmla="*/ 10000 h 10000"/>
                <a:gd name="connsiteX3-27" fmla="*/ 0 w 10151"/>
                <a:gd name="connsiteY3-28" fmla="*/ 10000 h 10000"/>
                <a:gd name="connsiteX4-29" fmla="*/ 1621 w 10151"/>
                <a:gd name="connsiteY4-30" fmla="*/ 62 h 10000"/>
                <a:gd name="connsiteX0-31" fmla="*/ 1621 w 10151"/>
                <a:gd name="connsiteY0-32" fmla="*/ 0 h 9938"/>
                <a:gd name="connsiteX1-33" fmla="*/ 8505 w 10151"/>
                <a:gd name="connsiteY1-34" fmla="*/ 126 h 9938"/>
                <a:gd name="connsiteX2-35" fmla="*/ 10151 w 10151"/>
                <a:gd name="connsiteY2-36" fmla="*/ 9938 h 9938"/>
                <a:gd name="connsiteX3-37" fmla="*/ 0 w 10151"/>
                <a:gd name="connsiteY3-38" fmla="*/ 9938 h 9938"/>
                <a:gd name="connsiteX4-39" fmla="*/ 1621 w 10151"/>
                <a:gd name="connsiteY4-40" fmla="*/ 0 h 99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151" h="9938">
                  <a:moveTo>
                    <a:pt x="1621" y="0"/>
                  </a:moveTo>
                  <a:lnTo>
                    <a:pt x="8505" y="126"/>
                  </a:lnTo>
                  <a:lnTo>
                    <a:pt x="10151" y="9938"/>
                  </a:lnTo>
                  <a:lnTo>
                    <a:pt x="0" y="993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858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solidFill>
                  <a:schemeClr val="accent2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409110" y="1481133"/>
              <a:ext cx="2655691" cy="2268371"/>
              <a:chOff x="2100192" y="1426540"/>
              <a:chExt cx="2808288" cy="2398713"/>
            </a:xfrm>
          </p:grpSpPr>
          <p:sp>
            <p:nvSpPr>
              <p:cNvPr id="9" name="右箭头 8"/>
              <p:cNvSpPr/>
              <p:nvPr/>
            </p:nvSpPr>
            <p:spPr>
              <a:xfrm rot="16200000">
                <a:off x="2304979" y="1221752"/>
                <a:ext cx="2398713" cy="2808288"/>
              </a:xfrm>
              <a:prstGeom prst="rightArrow">
                <a:avLst>
                  <a:gd name="adj1" fmla="val 71174"/>
                  <a:gd name="adj2" fmla="val 66350"/>
                </a:avLst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文本框 20"/>
              <p:cNvSpPr txBox="1"/>
              <p:nvPr/>
            </p:nvSpPr>
            <p:spPr>
              <a:xfrm flipH="1">
                <a:off x="2655512" y="3042139"/>
                <a:ext cx="1806972" cy="421694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实现课表导入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383588" y="3974689"/>
              <a:ext cx="2723246" cy="579478"/>
              <a:chOff x="2073204" y="4063377"/>
              <a:chExt cx="2879725" cy="612775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073204" y="4063377"/>
                <a:ext cx="2879725" cy="612775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 flipH="1">
                <a:off x="2561063" y="4150244"/>
                <a:ext cx="1995487" cy="421694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生成</a:t>
                </a:r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ICS</a:t>
                </a:r>
                <a:endParaRPr lang="zh-CN" altLang="en-US" sz="20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771083" y="4777852"/>
              <a:ext cx="3948256" cy="579478"/>
              <a:chOff x="1425504" y="4912690"/>
              <a:chExt cx="4175125" cy="61277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425504" y="4912690"/>
                <a:ext cx="4175125" cy="612775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文本框 20"/>
              <p:cNvSpPr txBox="1"/>
              <p:nvPr/>
            </p:nvSpPr>
            <p:spPr>
              <a:xfrm flipH="1">
                <a:off x="2549454" y="4994794"/>
                <a:ext cx="1995488" cy="421694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创建日历组件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094025" y="5591523"/>
              <a:ext cx="5284358" cy="577977"/>
              <a:chOff x="709542" y="5773115"/>
              <a:chExt cx="5588000" cy="611188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709542" y="5773115"/>
                <a:ext cx="5588000" cy="611188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文本框 20"/>
              <p:cNvSpPr txBox="1"/>
              <p:nvPr/>
            </p:nvSpPr>
            <p:spPr>
              <a:xfrm flipH="1">
                <a:off x="1209129" y="5867795"/>
                <a:ext cx="4644007" cy="421694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python导入课表信息（</a:t>
                </a:r>
                <a:r>
                  <a:rPr lang="en-US" altLang="zh-CN" sz="20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pass)</a:t>
                </a:r>
                <a:endParaRPr lang="en-US" altLang="zh-CN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20" name="直接连接符 19"/>
          <p:cNvCxnSpPr/>
          <p:nvPr/>
        </p:nvCxnSpPr>
        <p:spPr bwMode="auto">
          <a:xfrm>
            <a:off x="6392422" y="5880511"/>
            <a:ext cx="129380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5738856" y="5015798"/>
            <a:ext cx="19473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5201012" y="4219351"/>
            <a:ext cx="248521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矩形 33"/>
          <p:cNvSpPr/>
          <p:nvPr/>
        </p:nvSpPr>
        <p:spPr>
          <a:xfrm>
            <a:off x="7114540" y="3974465"/>
            <a:ext cx="4318000" cy="459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导入自动化</a:t>
            </a:r>
            <a:endParaRPr lang="zh-CN" altLang="en-US" sz="2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149272" y="4710194"/>
            <a:ext cx="2948704" cy="36703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设定到具体日期</a:t>
            </a:r>
            <a:endParaRPr lang="zh-CN" altLang="en-US" sz="2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149272" y="5574907"/>
            <a:ext cx="2948704" cy="6438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自动创建自动化脚本</a:t>
            </a:r>
            <a:endParaRPr lang="zh-CN" altLang="en-US" sz="2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四、制作过程</a:t>
              </a:r>
              <a:endParaRPr lang="zh-CN" altLang="en-US" sz="2800" b="1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81780" y="823595"/>
            <a:ext cx="3897630" cy="1170940"/>
            <a:chOff x="4872880" y="1455197"/>
            <a:chExt cx="3494174" cy="2335526"/>
          </a:xfrm>
        </p:grpSpPr>
        <p:sp>
          <p:nvSpPr>
            <p:cNvPr id="9" name="Rectangle 6"/>
            <p:cNvSpPr/>
            <p:nvPr/>
          </p:nvSpPr>
          <p:spPr>
            <a:xfrm>
              <a:off x="4872880" y="1455197"/>
              <a:ext cx="2946268" cy="2335526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089118" y="2263905"/>
              <a:ext cx="2513792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873107" y="1911875"/>
              <a:ext cx="3493947" cy="1407142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部分过程展示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3" name="圆角矩形 3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四、制作过程</a:t>
              </a:r>
              <a:endParaRPr lang="zh-CN" altLang="en-US" sz="2800" b="1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7" name="图片 6" descr="TT_F@XBN7YUM]$]_E5Z897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690" y="2672715"/>
            <a:ext cx="4886960" cy="2512060"/>
          </a:xfrm>
          <a:prstGeom prst="rect">
            <a:avLst/>
          </a:prstGeom>
        </p:spPr>
      </p:pic>
      <p:pic>
        <p:nvPicPr>
          <p:cNvPr id="8" name="图片 7" descr="U%{WO[E}%K8JMGC1([`$X`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770" y="2247265"/>
            <a:ext cx="5131435" cy="2860040"/>
          </a:xfrm>
          <a:prstGeom prst="rect">
            <a:avLst/>
          </a:prstGeom>
        </p:spPr>
      </p:pic>
      <p:sp>
        <p:nvSpPr>
          <p:cNvPr id="17" name="Freeform 10"/>
          <p:cNvSpPr>
            <a:spLocks noEditPoints="1"/>
          </p:cNvSpPr>
          <p:nvPr/>
        </p:nvSpPr>
        <p:spPr bwMode="auto">
          <a:xfrm flipH="1">
            <a:off x="4825835" y="3285948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Freeform 11"/>
          <p:cNvSpPr>
            <a:spLocks noEditPoints="1"/>
          </p:cNvSpPr>
          <p:nvPr/>
        </p:nvSpPr>
        <p:spPr bwMode="auto">
          <a:xfrm flipH="1">
            <a:off x="6580041" y="4651471"/>
            <a:ext cx="247650" cy="246063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63467" y="2899862"/>
            <a:ext cx="1136462" cy="1135465"/>
            <a:chOff x="1314269" y="3137941"/>
            <a:chExt cx="1907896" cy="1906222"/>
          </a:xfrm>
        </p:grpSpPr>
        <p:sp>
          <p:nvSpPr>
            <p:cNvPr id="21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347489" y="4206834"/>
            <a:ext cx="1136462" cy="1135465"/>
            <a:chOff x="1314269" y="3137941"/>
            <a:chExt cx="1907896" cy="1906222"/>
          </a:xfrm>
        </p:grpSpPr>
        <p:sp>
          <p:nvSpPr>
            <p:cNvPr id="29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5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359735" y="5596185"/>
            <a:ext cx="3494954" cy="705580"/>
            <a:chOff x="7681045" y="2410390"/>
            <a:chExt cx="3494954" cy="705580"/>
          </a:xfrm>
        </p:grpSpPr>
        <p:sp>
          <p:nvSpPr>
            <p:cNvPr id="38" name="矩形 37"/>
            <p:cNvSpPr/>
            <p:nvPr/>
          </p:nvSpPr>
          <p:spPr>
            <a:xfrm>
              <a:off x="7681045" y="2748940"/>
              <a:ext cx="3494954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81045" y="2410390"/>
              <a:ext cx="1959610" cy="52070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服务器搭建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2701925" y="2139315"/>
            <a:ext cx="1604010" cy="52070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日历组件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3" name="圆角矩形 3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四、制作过程</a:t>
              </a:r>
              <a:endParaRPr lang="zh-CN" altLang="en-US" sz="2800" b="1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253490" y="1043940"/>
            <a:ext cx="1604010" cy="52070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p>
            <a:pPr algn="l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爬虫过程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tab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490" y="1796415"/>
            <a:ext cx="8493760" cy="450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3" name="圆角矩形 3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四、制作过程</a:t>
              </a:r>
              <a:endParaRPr lang="zh-CN" altLang="en-US" sz="2800" b="1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7" name="图片 6" descr="}V~)KTM3(J8$SB{FL2@Q@]X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-831" b="58047"/>
          <a:stretch>
            <a:fillRect/>
          </a:stretch>
        </p:blipFill>
        <p:spPr>
          <a:xfrm>
            <a:off x="223520" y="1976755"/>
            <a:ext cx="7011035" cy="2905125"/>
          </a:xfrm>
          <a:prstGeom prst="rect">
            <a:avLst/>
          </a:prstGeom>
        </p:spPr>
      </p:pic>
      <p:pic>
        <p:nvPicPr>
          <p:cNvPr id="8" name="图片 7" descr="}V~)KTM3(J8$SB{FL2@Q@]X"/>
          <p:cNvPicPr>
            <a:picLocks noChangeAspect="1"/>
          </p:cNvPicPr>
          <p:nvPr/>
        </p:nvPicPr>
        <p:blipFill>
          <a:blip r:embed="rId2"/>
          <a:srcRect t="41577" r="-3260"/>
          <a:stretch>
            <a:fillRect/>
          </a:stretch>
        </p:blipFill>
        <p:spPr>
          <a:xfrm>
            <a:off x="3932555" y="1976755"/>
            <a:ext cx="7179945" cy="40455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0890" y="1195070"/>
            <a:ext cx="2423795" cy="52070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p>
            <a:pPr algn="l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ics文件的样式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3" name="圆角矩形 3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四、制作过程</a:t>
              </a:r>
              <a:endParaRPr lang="zh-CN" altLang="en-US" sz="2800" b="1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70890" y="1195070"/>
            <a:ext cx="617855" cy="181356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p>
            <a:pPr algn="l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日历界面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APK8LT)[9_$3T%9PKFL{@W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7985" y="976630"/>
            <a:ext cx="9739630" cy="4904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/>
          <p:nvPr/>
        </p:nvSpPr>
        <p:spPr bwMode="auto">
          <a:xfrm flipH="1">
            <a:off x="3720768" y="1955643"/>
            <a:ext cx="1184687" cy="3740350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2715239" y="2546096"/>
            <a:ext cx="800767" cy="588065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3036735" y="3801076"/>
            <a:ext cx="1067336" cy="0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81241" y="2986226"/>
            <a:ext cx="1749122" cy="1747587"/>
            <a:chOff x="1314269" y="3137941"/>
            <a:chExt cx="1907896" cy="1906222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4"/>
            <p:cNvSpPr txBox="1"/>
            <p:nvPr/>
          </p:nvSpPr>
          <p:spPr>
            <a:xfrm flipH="1">
              <a:off x="1750633" y="3611015"/>
              <a:ext cx="1237057" cy="905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自动化设计</a:t>
              </a:r>
              <a:endPara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Line 11"/>
          <p:cNvSpPr>
            <a:spLocks noChangeShapeType="1"/>
          </p:cNvSpPr>
          <p:nvPr/>
        </p:nvSpPr>
        <p:spPr bwMode="auto">
          <a:xfrm flipH="1" flipV="1">
            <a:off x="2702727" y="4560529"/>
            <a:ext cx="663136" cy="538015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422402" y="1474766"/>
            <a:ext cx="1236128" cy="1235044"/>
            <a:chOff x="1314269" y="3137941"/>
            <a:chExt cx="1907896" cy="1906222"/>
          </a:xfrm>
        </p:grpSpPr>
        <p:sp>
          <p:nvSpPr>
            <p:cNvPr id="30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4"/>
            <p:cNvSpPr txBox="1"/>
            <p:nvPr/>
          </p:nvSpPr>
          <p:spPr>
            <a:xfrm flipH="1">
              <a:off x="1730444" y="3601689"/>
              <a:ext cx="1045036" cy="56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</a:t>
              </a:r>
              <a:endParaRPr lang="zh-CN" altLang="en-US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34958" y="3134162"/>
            <a:ext cx="1236128" cy="1235044"/>
            <a:chOff x="1314269" y="3137941"/>
            <a:chExt cx="1907896" cy="1906222"/>
          </a:xfrm>
        </p:grpSpPr>
        <p:sp>
          <p:nvSpPr>
            <p:cNvPr id="34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5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 flipH="1">
              <a:off x="1746081" y="3805687"/>
              <a:ext cx="1045036" cy="56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zh-CN" altLang="en-US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22402" y="4944699"/>
            <a:ext cx="1236128" cy="1235044"/>
            <a:chOff x="1314269" y="3137941"/>
            <a:chExt cx="1907896" cy="1906222"/>
          </a:xfrm>
        </p:grpSpPr>
        <p:sp>
          <p:nvSpPr>
            <p:cNvPr id="38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9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4"/>
            <p:cNvSpPr txBox="1"/>
            <p:nvPr/>
          </p:nvSpPr>
          <p:spPr>
            <a:xfrm flipH="1">
              <a:off x="1750981" y="3579287"/>
              <a:ext cx="1045036" cy="56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</a:t>
              </a:r>
              <a:endParaRPr lang="zh-CN" altLang="en-US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6054090" y="3175000"/>
            <a:ext cx="3664585" cy="107505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一个组件，会对外提供服务，比如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一个麦克风可以提供说话的服务。自己编写的一些脚本组件，也可以对外提供触发的服务，比如给自己手机发短信。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291455" y="1775460"/>
            <a:ext cx="6441440" cy="58229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 允许接入的硬件或者软件服务，例如小米的灯（硬件）、摄像头（硬件）、麦克风（硬件）、脚本传感器（软件）。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291455" y="5262880"/>
            <a:ext cx="3636010" cy="33591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现在是否是上课时间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，这是一个状态。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4" name="圆角矩形 5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四、制作过程</a:t>
              </a:r>
              <a:endParaRPr lang="zh-CN" altLang="en-US" sz="2800" b="1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2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527" y="949363"/>
            <a:ext cx="4973621" cy="4529689"/>
            <a:chOff x="939982" y="1827568"/>
            <a:chExt cx="4973621" cy="4529689"/>
          </a:xfrm>
        </p:grpSpPr>
        <p:sp>
          <p:nvSpPr>
            <p:cNvPr id="25" name="等腰三角形 24"/>
            <p:cNvSpPr/>
            <p:nvPr/>
          </p:nvSpPr>
          <p:spPr>
            <a:xfrm rot="10800000">
              <a:off x="5534996" y="6038964"/>
              <a:ext cx="330982" cy="318293"/>
            </a:xfrm>
            <a:custGeom>
              <a:avLst/>
              <a:gdLst>
                <a:gd name="connsiteX0" fmla="*/ 0 w 397658"/>
                <a:gd name="connsiteY0" fmla="*/ 406400 h 406400"/>
                <a:gd name="connsiteX1" fmla="*/ 198829 w 397658"/>
                <a:gd name="connsiteY1" fmla="*/ 0 h 406400"/>
                <a:gd name="connsiteX2" fmla="*/ 397658 w 397658"/>
                <a:gd name="connsiteY2" fmla="*/ 406400 h 406400"/>
                <a:gd name="connsiteX3" fmla="*/ 0 w 397658"/>
                <a:gd name="connsiteY3" fmla="*/ 406400 h 406400"/>
                <a:gd name="connsiteX0-1" fmla="*/ 0 w 397658"/>
                <a:gd name="connsiteY0-2" fmla="*/ 411162 h 411162"/>
                <a:gd name="connsiteX1-3" fmla="*/ 332179 w 397658"/>
                <a:gd name="connsiteY1-4" fmla="*/ 0 h 411162"/>
                <a:gd name="connsiteX2-5" fmla="*/ 397658 w 397658"/>
                <a:gd name="connsiteY2-6" fmla="*/ 411162 h 411162"/>
                <a:gd name="connsiteX3-7" fmla="*/ 0 w 397658"/>
                <a:gd name="connsiteY3-8" fmla="*/ 411162 h 411162"/>
                <a:gd name="connsiteX0-9" fmla="*/ 0 w 338126"/>
                <a:gd name="connsiteY0-10" fmla="*/ 342105 h 411162"/>
                <a:gd name="connsiteX1-11" fmla="*/ 272647 w 338126"/>
                <a:gd name="connsiteY1-12" fmla="*/ 0 h 411162"/>
                <a:gd name="connsiteX2-13" fmla="*/ 338126 w 338126"/>
                <a:gd name="connsiteY2-14" fmla="*/ 411162 h 411162"/>
                <a:gd name="connsiteX3-15" fmla="*/ 0 w 338126"/>
                <a:gd name="connsiteY3-16" fmla="*/ 342105 h 411162"/>
                <a:gd name="connsiteX0-17" fmla="*/ 0 w 323838"/>
                <a:gd name="connsiteY0-18" fmla="*/ 342105 h 342105"/>
                <a:gd name="connsiteX1-19" fmla="*/ 272647 w 323838"/>
                <a:gd name="connsiteY1-20" fmla="*/ 0 h 342105"/>
                <a:gd name="connsiteX2-21" fmla="*/ 323838 w 323838"/>
                <a:gd name="connsiteY2-22" fmla="*/ 311149 h 342105"/>
                <a:gd name="connsiteX3-23" fmla="*/ 0 w 323838"/>
                <a:gd name="connsiteY3-24" fmla="*/ 342105 h 342105"/>
                <a:gd name="connsiteX0-25" fmla="*/ 0 w 321457"/>
                <a:gd name="connsiteY0-26" fmla="*/ 342105 h 342105"/>
                <a:gd name="connsiteX1-27" fmla="*/ 272647 w 321457"/>
                <a:gd name="connsiteY1-28" fmla="*/ 0 h 342105"/>
                <a:gd name="connsiteX2-29" fmla="*/ 321457 w 321457"/>
                <a:gd name="connsiteY2-30" fmla="*/ 318293 h 342105"/>
                <a:gd name="connsiteX3-31" fmla="*/ 0 w 321457"/>
                <a:gd name="connsiteY3-32" fmla="*/ 342105 h 342105"/>
                <a:gd name="connsiteX0-33" fmla="*/ 0 w 321457"/>
                <a:gd name="connsiteY0-34" fmla="*/ 313530 h 318293"/>
                <a:gd name="connsiteX1-35" fmla="*/ 272647 w 321457"/>
                <a:gd name="connsiteY1-36" fmla="*/ 0 h 318293"/>
                <a:gd name="connsiteX2-37" fmla="*/ 321457 w 321457"/>
                <a:gd name="connsiteY2-38" fmla="*/ 318293 h 318293"/>
                <a:gd name="connsiteX3-39" fmla="*/ 0 w 321457"/>
                <a:gd name="connsiteY3-40" fmla="*/ 313530 h 318293"/>
                <a:gd name="connsiteX0-41" fmla="*/ 0 w 321457"/>
                <a:gd name="connsiteY0-42" fmla="*/ 318292 h 318293"/>
                <a:gd name="connsiteX1-43" fmla="*/ 272647 w 321457"/>
                <a:gd name="connsiteY1-44" fmla="*/ 0 h 318293"/>
                <a:gd name="connsiteX2-45" fmla="*/ 321457 w 321457"/>
                <a:gd name="connsiteY2-46" fmla="*/ 318293 h 318293"/>
                <a:gd name="connsiteX3-47" fmla="*/ 0 w 321457"/>
                <a:gd name="connsiteY3-48" fmla="*/ 318292 h 318293"/>
                <a:gd name="connsiteX0-49" fmla="*/ 0 w 330982"/>
                <a:gd name="connsiteY0-50" fmla="*/ 277811 h 318293"/>
                <a:gd name="connsiteX1-51" fmla="*/ 282172 w 330982"/>
                <a:gd name="connsiteY1-52" fmla="*/ 0 h 318293"/>
                <a:gd name="connsiteX2-53" fmla="*/ 330982 w 330982"/>
                <a:gd name="connsiteY2-54" fmla="*/ 318293 h 318293"/>
                <a:gd name="connsiteX3-55" fmla="*/ 0 w 330982"/>
                <a:gd name="connsiteY3-56" fmla="*/ 277811 h 3182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30982" h="318293">
                  <a:moveTo>
                    <a:pt x="0" y="277811"/>
                  </a:moveTo>
                  <a:lnTo>
                    <a:pt x="282172" y="0"/>
                  </a:lnTo>
                  <a:lnTo>
                    <a:pt x="330982" y="318293"/>
                  </a:lnTo>
                  <a:lnTo>
                    <a:pt x="0" y="277811"/>
                  </a:lnTo>
                  <a:close/>
                </a:path>
              </a:pathLst>
            </a:custGeom>
            <a:solidFill>
              <a:srgbClr val="0041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939982" y="1978696"/>
              <a:ext cx="4973621" cy="42628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245265" y="1827568"/>
              <a:ext cx="4200402" cy="879213"/>
              <a:chOff x="1245265" y="1827568"/>
              <a:chExt cx="4200402" cy="879213"/>
            </a:xfrm>
          </p:grpSpPr>
          <p:sp>
            <p:nvSpPr>
              <p:cNvPr id="12" name="Freeform 6"/>
              <p:cNvSpPr/>
              <p:nvPr/>
            </p:nvSpPr>
            <p:spPr bwMode="auto">
              <a:xfrm>
                <a:off x="1245265" y="1827568"/>
                <a:ext cx="4200402" cy="150812"/>
              </a:xfrm>
              <a:custGeom>
                <a:avLst/>
                <a:gdLst>
                  <a:gd name="T0" fmla="*/ 285 w 4236"/>
                  <a:gd name="T1" fmla="*/ 0 h 186"/>
                  <a:gd name="T2" fmla="*/ 3967 w 4236"/>
                  <a:gd name="T3" fmla="*/ 0 h 186"/>
                  <a:gd name="T4" fmla="*/ 4236 w 4236"/>
                  <a:gd name="T5" fmla="*/ 186 h 186"/>
                  <a:gd name="T6" fmla="*/ 0 w 4236"/>
                  <a:gd name="T7" fmla="*/ 186 h 186"/>
                  <a:gd name="T8" fmla="*/ 285 w 423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6" h="186">
                    <a:moveTo>
                      <a:pt x="285" y="0"/>
                    </a:moveTo>
                    <a:lnTo>
                      <a:pt x="3967" y="0"/>
                    </a:lnTo>
                    <a:lnTo>
                      <a:pt x="4236" y="186"/>
                    </a:lnTo>
                    <a:lnTo>
                      <a:pt x="0" y="186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004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Freeform 7"/>
              <p:cNvSpPr/>
              <p:nvPr/>
            </p:nvSpPr>
            <p:spPr bwMode="auto">
              <a:xfrm>
                <a:off x="1525808" y="1827568"/>
                <a:ext cx="3652018" cy="879213"/>
              </a:xfrm>
              <a:custGeom>
                <a:avLst/>
                <a:gdLst>
                  <a:gd name="T0" fmla="*/ 0 w 3682"/>
                  <a:gd name="T1" fmla="*/ 0 h 786"/>
                  <a:gd name="T2" fmla="*/ 3682 w 3682"/>
                  <a:gd name="T3" fmla="*/ 0 h 786"/>
                  <a:gd name="T4" fmla="*/ 3682 w 3682"/>
                  <a:gd name="T5" fmla="*/ 637 h 786"/>
                  <a:gd name="T6" fmla="*/ 1823 w 3682"/>
                  <a:gd name="T7" fmla="*/ 786 h 786"/>
                  <a:gd name="T8" fmla="*/ 0 w 3682"/>
                  <a:gd name="T9" fmla="*/ 637 h 786"/>
                  <a:gd name="T10" fmla="*/ 0 w 3682"/>
                  <a:gd name="T1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2" h="786">
                    <a:moveTo>
                      <a:pt x="0" y="0"/>
                    </a:moveTo>
                    <a:lnTo>
                      <a:pt x="3682" y="0"/>
                    </a:lnTo>
                    <a:lnTo>
                      <a:pt x="3682" y="637"/>
                    </a:lnTo>
                    <a:lnTo>
                      <a:pt x="1823" y="786"/>
                    </a:lnTo>
                    <a:lnTo>
                      <a:pt x="0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038776" y="2013792"/>
                <a:ext cx="2613025" cy="39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configuration.yaml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1337639" y="3133592"/>
              <a:ext cx="4178306" cy="367030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177826" y="5950857"/>
              <a:ext cx="406400" cy="406400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228009" y="5984780"/>
              <a:ext cx="3113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80685" y="895350"/>
            <a:ext cx="5715635" cy="4529455"/>
            <a:chOff x="6232537" y="1827568"/>
            <a:chExt cx="4973697" cy="4529689"/>
          </a:xfrm>
        </p:grpSpPr>
        <p:sp>
          <p:nvSpPr>
            <p:cNvPr id="27" name="等腰三角形 24"/>
            <p:cNvSpPr/>
            <p:nvPr/>
          </p:nvSpPr>
          <p:spPr>
            <a:xfrm rot="10800000">
              <a:off x="10875252" y="6038681"/>
              <a:ext cx="330982" cy="318293"/>
            </a:xfrm>
            <a:custGeom>
              <a:avLst/>
              <a:gdLst>
                <a:gd name="connsiteX0" fmla="*/ 0 w 397658"/>
                <a:gd name="connsiteY0" fmla="*/ 406400 h 406400"/>
                <a:gd name="connsiteX1" fmla="*/ 198829 w 397658"/>
                <a:gd name="connsiteY1" fmla="*/ 0 h 406400"/>
                <a:gd name="connsiteX2" fmla="*/ 397658 w 397658"/>
                <a:gd name="connsiteY2" fmla="*/ 406400 h 406400"/>
                <a:gd name="connsiteX3" fmla="*/ 0 w 397658"/>
                <a:gd name="connsiteY3" fmla="*/ 406400 h 406400"/>
                <a:gd name="connsiteX0-1" fmla="*/ 0 w 397658"/>
                <a:gd name="connsiteY0-2" fmla="*/ 411162 h 411162"/>
                <a:gd name="connsiteX1-3" fmla="*/ 332179 w 397658"/>
                <a:gd name="connsiteY1-4" fmla="*/ 0 h 411162"/>
                <a:gd name="connsiteX2-5" fmla="*/ 397658 w 397658"/>
                <a:gd name="connsiteY2-6" fmla="*/ 411162 h 411162"/>
                <a:gd name="connsiteX3-7" fmla="*/ 0 w 397658"/>
                <a:gd name="connsiteY3-8" fmla="*/ 411162 h 411162"/>
                <a:gd name="connsiteX0-9" fmla="*/ 0 w 338126"/>
                <a:gd name="connsiteY0-10" fmla="*/ 342105 h 411162"/>
                <a:gd name="connsiteX1-11" fmla="*/ 272647 w 338126"/>
                <a:gd name="connsiteY1-12" fmla="*/ 0 h 411162"/>
                <a:gd name="connsiteX2-13" fmla="*/ 338126 w 338126"/>
                <a:gd name="connsiteY2-14" fmla="*/ 411162 h 411162"/>
                <a:gd name="connsiteX3-15" fmla="*/ 0 w 338126"/>
                <a:gd name="connsiteY3-16" fmla="*/ 342105 h 411162"/>
                <a:gd name="connsiteX0-17" fmla="*/ 0 w 323838"/>
                <a:gd name="connsiteY0-18" fmla="*/ 342105 h 342105"/>
                <a:gd name="connsiteX1-19" fmla="*/ 272647 w 323838"/>
                <a:gd name="connsiteY1-20" fmla="*/ 0 h 342105"/>
                <a:gd name="connsiteX2-21" fmla="*/ 323838 w 323838"/>
                <a:gd name="connsiteY2-22" fmla="*/ 311149 h 342105"/>
                <a:gd name="connsiteX3-23" fmla="*/ 0 w 323838"/>
                <a:gd name="connsiteY3-24" fmla="*/ 342105 h 342105"/>
                <a:gd name="connsiteX0-25" fmla="*/ 0 w 321457"/>
                <a:gd name="connsiteY0-26" fmla="*/ 342105 h 342105"/>
                <a:gd name="connsiteX1-27" fmla="*/ 272647 w 321457"/>
                <a:gd name="connsiteY1-28" fmla="*/ 0 h 342105"/>
                <a:gd name="connsiteX2-29" fmla="*/ 321457 w 321457"/>
                <a:gd name="connsiteY2-30" fmla="*/ 318293 h 342105"/>
                <a:gd name="connsiteX3-31" fmla="*/ 0 w 321457"/>
                <a:gd name="connsiteY3-32" fmla="*/ 342105 h 342105"/>
                <a:gd name="connsiteX0-33" fmla="*/ 0 w 321457"/>
                <a:gd name="connsiteY0-34" fmla="*/ 313530 h 318293"/>
                <a:gd name="connsiteX1-35" fmla="*/ 272647 w 321457"/>
                <a:gd name="connsiteY1-36" fmla="*/ 0 h 318293"/>
                <a:gd name="connsiteX2-37" fmla="*/ 321457 w 321457"/>
                <a:gd name="connsiteY2-38" fmla="*/ 318293 h 318293"/>
                <a:gd name="connsiteX3-39" fmla="*/ 0 w 321457"/>
                <a:gd name="connsiteY3-40" fmla="*/ 313530 h 318293"/>
                <a:gd name="connsiteX0-41" fmla="*/ 0 w 321457"/>
                <a:gd name="connsiteY0-42" fmla="*/ 318292 h 318293"/>
                <a:gd name="connsiteX1-43" fmla="*/ 272647 w 321457"/>
                <a:gd name="connsiteY1-44" fmla="*/ 0 h 318293"/>
                <a:gd name="connsiteX2-45" fmla="*/ 321457 w 321457"/>
                <a:gd name="connsiteY2-46" fmla="*/ 318293 h 318293"/>
                <a:gd name="connsiteX3-47" fmla="*/ 0 w 321457"/>
                <a:gd name="connsiteY3-48" fmla="*/ 318292 h 318293"/>
                <a:gd name="connsiteX0-49" fmla="*/ 0 w 330982"/>
                <a:gd name="connsiteY0-50" fmla="*/ 277811 h 318293"/>
                <a:gd name="connsiteX1-51" fmla="*/ 282172 w 330982"/>
                <a:gd name="connsiteY1-52" fmla="*/ 0 h 318293"/>
                <a:gd name="connsiteX2-53" fmla="*/ 330982 w 330982"/>
                <a:gd name="connsiteY2-54" fmla="*/ 318293 h 318293"/>
                <a:gd name="connsiteX3-55" fmla="*/ 0 w 330982"/>
                <a:gd name="connsiteY3-56" fmla="*/ 277811 h 3182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30982" h="318293">
                  <a:moveTo>
                    <a:pt x="0" y="277811"/>
                  </a:moveTo>
                  <a:lnTo>
                    <a:pt x="282172" y="0"/>
                  </a:lnTo>
                  <a:lnTo>
                    <a:pt x="330982" y="318293"/>
                  </a:lnTo>
                  <a:lnTo>
                    <a:pt x="0" y="277811"/>
                  </a:lnTo>
                  <a:close/>
                </a:path>
              </a:pathLst>
            </a:custGeom>
            <a:solidFill>
              <a:srgbClr val="0041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232537" y="1978061"/>
              <a:ext cx="4973621" cy="42628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647444" y="1827568"/>
              <a:ext cx="4200402" cy="879213"/>
              <a:chOff x="6647444" y="1827568"/>
              <a:chExt cx="4200402" cy="879213"/>
            </a:xfrm>
          </p:grpSpPr>
          <p:sp>
            <p:nvSpPr>
              <p:cNvPr id="16" name="Freeform 6"/>
              <p:cNvSpPr/>
              <p:nvPr/>
            </p:nvSpPr>
            <p:spPr bwMode="auto">
              <a:xfrm>
                <a:off x="6647444" y="1827568"/>
                <a:ext cx="4200402" cy="150812"/>
              </a:xfrm>
              <a:custGeom>
                <a:avLst/>
                <a:gdLst>
                  <a:gd name="T0" fmla="*/ 285 w 4236"/>
                  <a:gd name="T1" fmla="*/ 0 h 186"/>
                  <a:gd name="T2" fmla="*/ 3967 w 4236"/>
                  <a:gd name="T3" fmla="*/ 0 h 186"/>
                  <a:gd name="T4" fmla="*/ 4236 w 4236"/>
                  <a:gd name="T5" fmla="*/ 186 h 186"/>
                  <a:gd name="T6" fmla="*/ 0 w 4236"/>
                  <a:gd name="T7" fmla="*/ 186 h 186"/>
                  <a:gd name="T8" fmla="*/ 285 w 423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6" h="186">
                    <a:moveTo>
                      <a:pt x="285" y="0"/>
                    </a:moveTo>
                    <a:lnTo>
                      <a:pt x="3967" y="0"/>
                    </a:lnTo>
                    <a:lnTo>
                      <a:pt x="4236" y="186"/>
                    </a:lnTo>
                    <a:lnTo>
                      <a:pt x="0" y="186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004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Freeform 7"/>
              <p:cNvSpPr/>
              <p:nvPr/>
            </p:nvSpPr>
            <p:spPr bwMode="auto">
              <a:xfrm>
                <a:off x="6990168" y="1827568"/>
                <a:ext cx="3652018" cy="879213"/>
              </a:xfrm>
              <a:custGeom>
                <a:avLst/>
                <a:gdLst>
                  <a:gd name="T0" fmla="*/ 0 w 3682"/>
                  <a:gd name="T1" fmla="*/ 0 h 786"/>
                  <a:gd name="T2" fmla="*/ 3682 w 3682"/>
                  <a:gd name="T3" fmla="*/ 0 h 786"/>
                  <a:gd name="T4" fmla="*/ 3682 w 3682"/>
                  <a:gd name="T5" fmla="*/ 637 h 786"/>
                  <a:gd name="T6" fmla="*/ 1823 w 3682"/>
                  <a:gd name="T7" fmla="*/ 786 h 786"/>
                  <a:gd name="T8" fmla="*/ 0 w 3682"/>
                  <a:gd name="T9" fmla="*/ 637 h 786"/>
                  <a:gd name="T10" fmla="*/ 0 w 3682"/>
                  <a:gd name="T1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2" h="786">
                    <a:moveTo>
                      <a:pt x="0" y="0"/>
                    </a:moveTo>
                    <a:lnTo>
                      <a:pt x="3682" y="0"/>
                    </a:lnTo>
                    <a:lnTo>
                      <a:pt x="3682" y="637"/>
                    </a:lnTo>
                    <a:lnTo>
                      <a:pt x="1823" y="786"/>
                    </a:lnTo>
                    <a:lnTo>
                      <a:pt x="0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7519934" y="2013623"/>
                <a:ext cx="2710815" cy="398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automations.yaml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647444" y="3133592"/>
              <a:ext cx="4178306" cy="367030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518175" y="5950857"/>
              <a:ext cx="406400" cy="406400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0562329" y="5993469"/>
              <a:ext cx="311303" cy="337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2" name="圆角矩形 31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四、制作过程</a:t>
              </a:r>
              <a:endParaRPr lang="zh-CN" altLang="en-US" sz="2800" b="1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 descr="75DARNF)VUM[GSC$3Z8Y_{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0" y="2255520"/>
            <a:ext cx="4229100" cy="1504950"/>
          </a:xfrm>
          <a:prstGeom prst="rect">
            <a:avLst/>
          </a:prstGeom>
        </p:spPr>
      </p:pic>
      <p:pic>
        <p:nvPicPr>
          <p:cNvPr id="5" name="图片 4" descr="5@4YG7FRTUXSCINU7)5AZ~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585" y="1676400"/>
            <a:ext cx="8886825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 flipV="1">
            <a:off x="1565229" y="1066061"/>
            <a:ext cx="1141287" cy="0"/>
            <a:chOff x="7568477" y="2641879"/>
            <a:chExt cx="1575523" cy="0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2"/>
          <p:cNvSpPr txBox="1"/>
          <p:nvPr/>
        </p:nvSpPr>
        <p:spPr>
          <a:xfrm>
            <a:off x="1330448" y="1098763"/>
            <a:ext cx="167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zh-CN" sz="40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V="1">
            <a:off x="1565229" y="1806649"/>
            <a:ext cx="1141287" cy="0"/>
            <a:chOff x="7568477" y="2641879"/>
            <a:chExt cx="1575523" cy="0"/>
          </a:xfrm>
        </p:grpSpPr>
        <p:cxnSp>
          <p:nvCxnSpPr>
            <p:cNvPr id="46" name="直接连接符 45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1"/>
          <p:cNvSpPr>
            <a:spLocks noChangeArrowheads="1"/>
          </p:cNvSpPr>
          <p:nvPr/>
        </p:nvSpPr>
        <p:spPr bwMode="auto">
          <a:xfrm>
            <a:off x="1519293" y="727507"/>
            <a:ext cx="1247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8" name="组合 307"/>
          <p:cNvGrpSpPr/>
          <p:nvPr/>
        </p:nvGrpSpPr>
        <p:grpSpPr>
          <a:xfrm>
            <a:off x="5261956" y="2313502"/>
            <a:ext cx="1646596" cy="737692"/>
            <a:chOff x="2285474" y="2459367"/>
            <a:chExt cx="1646596" cy="737692"/>
          </a:xfrm>
        </p:grpSpPr>
        <p:sp>
          <p:nvSpPr>
            <p:cNvPr id="296" name="文本框 295"/>
            <p:cNvSpPr txBox="1"/>
            <p:nvPr/>
          </p:nvSpPr>
          <p:spPr>
            <a:xfrm>
              <a:off x="2285474" y="2459367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研究背景</a:t>
              </a:r>
              <a:endParaRPr lang="zh-CN" altLang="en-US" dirty="0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2288679" y="2943147"/>
              <a:ext cx="1643391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9233563" y="2311728"/>
            <a:ext cx="1691270" cy="902962"/>
            <a:chOff x="6984877" y="2459366"/>
            <a:chExt cx="1691270" cy="902962"/>
          </a:xfrm>
        </p:grpSpPr>
        <p:sp>
          <p:nvSpPr>
            <p:cNvPr id="297" name="文本框 296"/>
            <p:cNvSpPr txBox="1"/>
            <p:nvPr/>
          </p:nvSpPr>
          <p:spPr>
            <a:xfrm>
              <a:off x="6984877" y="2459366"/>
              <a:ext cx="1604010" cy="52070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小组分工</a:t>
              </a:r>
              <a:endParaRPr lang="zh-CN" altLang="en-US" dirty="0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7001017" y="2949578"/>
              <a:ext cx="1675130" cy="412750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l"/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Team Division Of Labor</a:t>
              </a:r>
              <a:endPara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5287604" y="3403069"/>
            <a:ext cx="1604010" cy="731687"/>
            <a:chOff x="2285474" y="3653623"/>
            <a:chExt cx="1604010" cy="731687"/>
          </a:xfrm>
        </p:grpSpPr>
        <p:sp>
          <p:nvSpPr>
            <p:cNvPr id="298" name="文本框 297"/>
            <p:cNvSpPr txBox="1"/>
            <p:nvPr/>
          </p:nvSpPr>
          <p:spPr>
            <a:xfrm>
              <a:off x="2285474" y="3653623"/>
              <a:ext cx="1604010" cy="52070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dirty="0">
                  <a:sym typeface="+mn-ea"/>
                </a:rPr>
                <a:t>理论框架</a:t>
              </a:r>
              <a:endParaRPr lang="zh-CN" altLang="en-US" dirty="0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2301503" y="4133850"/>
              <a:ext cx="1428115" cy="251460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l"/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Research </a:t>
              </a:r>
              <a:r>
                <a:rPr lang="en-US" altLang="zh-CN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Framwork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2" name="组合 311"/>
          <p:cNvGrpSpPr/>
          <p:nvPr/>
        </p:nvGrpSpPr>
        <p:grpSpPr>
          <a:xfrm>
            <a:off x="9229719" y="3403069"/>
            <a:ext cx="1623994" cy="723992"/>
            <a:chOff x="6961049" y="3653622"/>
            <a:chExt cx="1623994" cy="723992"/>
          </a:xfrm>
        </p:grpSpPr>
        <p:sp>
          <p:nvSpPr>
            <p:cNvPr id="299" name="文本框 298"/>
            <p:cNvSpPr txBox="1"/>
            <p:nvPr/>
          </p:nvSpPr>
          <p:spPr>
            <a:xfrm>
              <a:off x="6981033" y="3653622"/>
              <a:ext cx="1604010" cy="52070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dirty="0"/>
                <a:t>制作过程</a:t>
              </a:r>
              <a:endParaRPr lang="zh-CN" altLang="en-US" dirty="0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6961049" y="4126154"/>
              <a:ext cx="1406525" cy="251460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l"/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Production Process</a:t>
              </a:r>
              <a:endPara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5287604" y="4484080"/>
            <a:ext cx="1604010" cy="727281"/>
            <a:chOff x="2285474" y="4847879"/>
            <a:chExt cx="1604010" cy="727281"/>
          </a:xfrm>
        </p:grpSpPr>
        <p:sp>
          <p:nvSpPr>
            <p:cNvPr id="300" name="文本框 299"/>
            <p:cNvSpPr txBox="1"/>
            <p:nvPr/>
          </p:nvSpPr>
          <p:spPr>
            <a:xfrm>
              <a:off x="2285474" y="4847879"/>
              <a:ext cx="1604010" cy="52070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dirty="0"/>
                <a:t>成果展示</a:t>
              </a:r>
              <a:endParaRPr lang="zh-CN" altLang="en-US" dirty="0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2298150" y="5323700"/>
              <a:ext cx="1022985" cy="251460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l"/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Results Show</a:t>
              </a:r>
              <a:endPara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13" name="组合 312"/>
          <p:cNvGrpSpPr/>
          <p:nvPr/>
        </p:nvGrpSpPr>
        <p:grpSpPr>
          <a:xfrm>
            <a:off x="9229719" y="4478476"/>
            <a:ext cx="1963719" cy="739926"/>
            <a:chOff x="6981033" y="4835525"/>
            <a:chExt cx="1963719" cy="739926"/>
          </a:xfrm>
        </p:grpSpPr>
        <p:sp>
          <p:nvSpPr>
            <p:cNvPr id="301" name="文本框 300"/>
            <p:cNvSpPr txBox="1"/>
            <p:nvPr/>
          </p:nvSpPr>
          <p:spPr>
            <a:xfrm>
              <a:off x="6981033" y="4835525"/>
              <a:ext cx="1604010" cy="52070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dirty="0">
                  <a:sym typeface="+mn-ea"/>
                </a:rPr>
                <a:t>结论建议</a:t>
              </a:r>
              <a:endParaRPr lang="zh-CN" altLang="en-US" dirty="0">
                <a:sym typeface="+mn-ea"/>
              </a:endParaRPr>
            </a:p>
          </p:txBody>
        </p:sp>
        <p:sp>
          <p:nvSpPr>
            <p:cNvPr id="307" name="矩形 306"/>
            <p:cNvSpPr/>
            <p:nvPr/>
          </p:nvSpPr>
          <p:spPr>
            <a:xfrm>
              <a:off x="7001017" y="5323991"/>
              <a:ext cx="1943735" cy="251460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l"/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Conclusion And Suggestion</a:t>
              </a:r>
              <a:endPara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73270" y="2468419"/>
            <a:ext cx="457200" cy="457200"/>
            <a:chOff x="4473270" y="2468419"/>
            <a:chExt cx="457200" cy="457200"/>
          </a:xfrm>
        </p:grpSpPr>
        <p:sp>
          <p:nvSpPr>
            <p:cNvPr id="287" name="椭圆 286"/>
            <p:cNvSpPr/>
            <p:nvPr/>
          </p:nvSpPr>
          <p:spPr>
            <a:xfrm>
              <a:off x="4473270" y="2468419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文本框 1"/>
            <p:cNvSpPr>
              <a:spLocks noChangeArrowheads="1"/>
            </p:cNvSpPr>
            <p:nvPr/>
          </p:nvSpPr>
          <p:spPr bwMode="auto">
            <a:xfrm>
              <a:off x="4490843" y="2512554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413446" y="2472723"/>
            <a:ext cx="457200" cy="457200"/>
            <a:chOff x="8413446" y="2472723"/>
            <a:chExt cx="457200" cy="457200"/>
          </a:xfrm>
        </p:grpSpPr>
        <p:sp>
          <p:nvSpPr>
            <p:cNvPr id="292" name="椭圆 291"/>
            <p:cNvSpPr/>
            <p:nvPr/>
          </p:nvSpPr>
          <p:spPr>
            <a:xfrm>
              <a:off x="8413446" y="2472723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文本框 1"/>
            <p:cNvSpPr>
              <a:spLocks noChangeArrowheads="1"/>
            </p:cNvSpPr>
            <p:nvPr/>
          </p:nvSpPr>
          <p:spPr bwMode="auto">
            <a:xfrm>
              <a:off x="8436526" y="2518187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75092" y="3513535"/>
            <a:ext cx="457200" cy="457200"/>
            <a:chOff x="4475092" y="3513535"/>
            <a:chExt cx="457200" cy="457200"/>
          </a:xfrm>
        </p:grpSpPr>
        <p:sp>
          <p:nvSpPr>
            <p:cNvPr id="288" name="椭圆 287"/>
            <p:cNvSpPr/>
            <p:nvPr/>
          </p:nvSpPr>
          <p:spPr>
            <a:xfrm>
              <a:off x="4475092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文本框 1"/>
            <p:cNvSpPr>
              <a:spLocks noChangeArrowheads="1"/>
            </p:cNvSpPr>
            <p:nvPr/>
          </p:nvSpPr>
          <p:spPr bwMode="auto">
            <a:xfrm>
              <a:off x="4490842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413446" y="3513535"/>
            <a:ext cx="457200" cy="457200"/>
            <a:chOff x="8413446" y="3513535"/>
            <a:chExt cx="457200" cy="457200"/>
          </a:xfrm>
        </p:grpSpPr>
        <p:sp>
          <p:nvSpPr>
            <p:cNvPr id="293" name="椭圆 292"/>
            <p:cNvSpPr/>
            <p:nvPr/>
          </p:nvSpPr>
          <p:spPr>
            <a:xfrm>
              <a:off x="8413446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文本框 1"/>
            <p:cNvSpPr>
              <a:spLocks noChangeArrowheads="1"/>
            </p:cNvSpPr>
            <p:nvPr/>
          </p:nvSpPr>
          <p:spPr bwMode="auto">
            <a:xfrm>
              <a:off x="8439608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471331" y="4554347"/>
            <a:ext cx="457200" cy="457200"/>
            <a:chOff x="4471331" y="4554347"/>
            <a:chExt cx="457200" cy="457200"/>
          </a:xfrm>
        </p:grpSpPr>
        <p:sp>
          <p:nvSpPr>
            <p:cNvPr id="289" name="椭圆 288"/>
            <p:cNvSpPr/>
            <p:nvPr/>
          </p:nvSpPr>
          <p:spPr>
            <a:xfrm>
              <a:off x="4471331" y="4554347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文本框 1"/>
            <p:cNvSpPr>
              <a:spLocks noChangeArrowheads="1"/>
            </p:cNvSpPr>
            <p:nvPr/>
          </p:nvSpPr>
          <p:spPr bwMode="auto">
            <a:xfrm>
              <a:off x="4496731" y="4590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413446" y="4554347"/>
            <a:ext cx="457200" cy="457200"/>
            <a:chOff x="8413446" y="4554347"/>
            <a:chExt cx="457200" cy="457200"/>
          </a:xfrm>
        </p:grpSpPr>
        <p:sp>
          <p:nvSpPr>
            <p:cNvPr id="294" name="椭圆 293"/>
            <p:cNvSpPr/>
            <p:nvPr/>
          </p:nvSpPr>
          <p:spPr>
            <a:xfrm>
              <a:off x="8413446" y="4554347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文本框 1"/>
            <p:cNvSpPr>
              <a:spLocks noChangeArrowheads="1"/>
            </p:cNvSpPr>
            <p:nvPr/>
          </p:nvSpPr>
          <p:spPr bwMode="auto">
            <a:xfrm>
              <a:off x="8436525" y="4590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六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-156036" y="2911105"/>
            <a:ext cx="3482406" cy="3485973"/>
            <a:chOff x="-265115" y="3698415"/>
            <a:chExt cx="4351968" cy="4356426"/>
          </a:xfrm>
        </p:grpSpPr>
        <p:sp>
          <p:nvSpPr>
            <p:cNvPr id="322" name="Freeform 5"/>
            <p:cNvSpPr>
              <a:spLocks noEditPoints="1"/>
            </p:cNvSpPr>
            <p:nvPr/>
          </p:nvSpPr>
          <p:spPr bwMode="auto">
            <a:xfrm rot="363427">
              <a:off x="-265115" y="3698415"/>
              <a:ext cx="4351968" cy="4356426"/>
            </a:xfrm>
            <a:custGeom>
              <a:avLst/>
              <a:gdLst>
                <a:gd name="T0" fmla="*/ 50 w 4280"/>
                <a:gd name="T1" fmla="*/ 3831 h 4280"/>
                <a:gd name="T2" fmla="*/ 59 w 4280"/>
                <a:gd name="T3" fmla="*/ 4021 h 4280"/>
                <a:gd name="T4" fmla="*/ 259 w 4280"/>
                <a:gd name="T5" fmla="*/ 4221 h 4280"/>
                <a:gd name="T6" fmla="*/ 449 w 4280"/>
                <a:gd name="T7" fmla="*/ 4230 h 4280"/>
                <a:gd name="T8" fmla="*/ 1047 w 4280"/>
                <a:gd name="T9" fmla="*/ 3632 h 4280"/>
                <a:gd name="T10" fmla="*/ 1038 w 4280"/>
                <a:gd name="T11" fmla="*/ 3443 h 4280"/>
                <a:gd name="T12" fmla="*/ 837 w 4280"/>
                <a:gd name="T13" fmla="*/ 3242 h 4280"/>
                <a:gd name="T14" fmla="*/ 648 w 4280"/>
                <a:gd name="T15" fmla="*/ 3233 h 4280"/>
                <a:gd name="T16" fmla="*/ 50 w 4280"/>
                <a:gd name="T17" fmla="*/ 3831 h 4280"/>
                <a:gd name="T18" fmla="*/ 2717 w 4280"/>
                <a:gd name="T19" fmla="*/ 3126 h 4280"/>
                <a:gd name="T20" fmla="*/ 3822 w 4280"/>
                <a:gd name="T21" fmla="*/ 2669 h 4280"/>
                <a:gd name="T22" fmla="*/ 4280 w 4280"/>
                <a:gd name="T23" fmla="*/ 1563 h 4280"/>
                <a:gd name="T24" fmla="*/ 3822 w 4280"/>
                <a:gd name="T25" fmla="*/ 458 h 4280"/>
                <a:gd name="T26" fmla="*/ 2717 w 4280"/>
                <a:gd name="T27" fmla="*/ 0 h 4280"/>
                <a:gd name="T28" fmla="*/ 1611 w 4280"/>
                <a:gd name="T29" fmla="*/ 458 h 4280"/>
                <a:gd name="T30" fmla="*/ 1417 w 4280"/>
                <a:gd name="T31" fmla="*/ 2431 h 4280"/>
                <a:gd name="T32" fmla="*/ 1369 w 4280"/>
                <a:gd name="T33" fmla="*/ 2462 h 4280"/>
                <a:gd name="T34" fmla="*/ 1360 w 4280"/>
                <a:gd name="T35" fmla="*/ 2472 h 4280"/>
                <a:gd name="T36" fmla="*/ 1360 w 4280"/>
                <a:gd name="T37" fmla="*/ 2670 h 4280"/>
                <a:gd name="T38" fmla="*/ 1610 w 4280"/>
                <a:gd name="T39" fmla="*/ 2920 h 4280"/>
                <a:gd name="T40" fmla="*/ 1808 w 4280"/>
                <a:gd name="T41" fmla="*/ 2920 h 4280"/>
                <a:gd name="T42" fmla="*/ 1818 w 4280"/>
                <a:gd name="T43" fmla="*/ 2911 h 4280"/>
                <a:gd name="T44" fmla="*/ 1849 w 4280"/>
                <a:gd name="T45" fmla="*/ 2864 h 4280"/>
                <a:gd name="T46" fmla="*/ 2717 w 4280"/>
                <a:gd name="T47" fmla="*/ 3126 h 4280"/>
                <a:gd name="T48" fmla="*/ 2717 w 4280"/>
                <a:gd name="T49" fmla="*/ 291 h 4280"/>
                <a:gd name="T50" fmla="*/ 3617 w 4280"/>
                <a:gd name="T51" fmla="*/ 663 h 4280"/>
                <a:gd name="T52" fmla="*/ 3989 w 4280"/>
                <a:gd name="T53" fmla="*/ 1563 h 4280"/>
                <a:gd name="T54" fmla="*/ 3617 w 4280"/>
                <a:gd name="T55" fmla="*/ 2463 h 4280"/>
                <a:gd name="T56" fmla="*/ 2717 w 4280"/>
                <a:gd name="T57" fmla="*/ 2836 h 4280"/>
                <a:gd name="T58" fmla="*/ 1817 w 4280"/>
                <a:gd name="T59" fmla="*/ 2463 h 4280"/>
                <a:gd name="T60" fmla="*/ 1817 w 4280"/>
                <a:gd name="T61" fmla="*/ 663 h 4280"/>
                <a:gd name="T62" fmla="*/ 2717 w 4280"/>
                <a:gd name="T63" fmla="*/ 291 h 4280"/>
                <a:gd name="T64" fmla="*/ 1036 w 4280"/>
                <a:gd name="T65" fmla="*/ 2894 h 4280"/>
                <a:gd name="T66" fmla="*/ 1036 w 4280"/>
                <a:gd name="T67" fmla="*/ 3244 h 4280"/>
                <a:gd name="T68" fmla="*/ 1386 w 4280"/>
                <a:gd name="T69" fmla="*/ 3244 h 4280"/>
                <a:gd name="T70" fmla="*/ 1386 w 4280"/>
                <a:gd name="T71" fmla="*/ 2894 h 4280"/>
                <a:gd name="T72" fmla="*/ 1036 w 4280"/>
                <a:gd name="T73" fmla="*/ 2894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0" h="4280">
                  <a:moveTo>
                    <a:pt x="50" y="3831"/>
                  </a:moveTo>
                  <a:cubicBezTo>
                    <a:pt x="0" y="3881"/>
                    <a:pt x="4" y="3966"/>
                    <a:pt x="59" y="4021"/>
                  </a:cubicBezTo>
                  <a:lnTo>
                    <a:pt x="259" y="4221"/>
                  </a:lnTo>
                  <a:cubicBezTo>
                    <a:pt x="314" y="4276"/>
                    <a:pt x="399" y="4280"/>
                    <a:pt x="449" y="4230"/>
                  </a:cubicBezTo>
                  <a:lnTo>
                    <a:pt x="1047" y="3632"/>
                  </a:lnTo>
                  <a:cubicBezTo>
                    <a:pt x="1096" y="3583"/>
                    <a:pt x="1092" y="3498"/>
                    <a:pt x="1038" y="3443"/>
                  </a:cubicBezTo>
                  <a:lnTo>
                    <a:pt x="837" y="3242"/>
                  </a:lnTo>
                  <a:cubicBezTo>
                    <a:pt x="782" y="3188"/>
                    <a:pt x="697" y="3184"/>
                    <a:pt x="648" y="3233"/>
                  </a:cubicBezTo>
                  <a:lnTo>
                    <a:pt x="50" y="3831"/>
                  </a:lnTo>
                  <a:close/>
                  <a:moveTo>
                    <a:pt x="2717" y="3126"/>
                  </a:moveTo>
                  <a:cubicBezTo>
                    <a:pt x="3134" y="3126"/>
                    <a:pt x="3527" y="2964"/>
                    <a:pt x="3822" y="2669"/>
                  </a:cubicBezTo>
                  <a:cubicBezTo>
                    <a:pt x="4117" y="2373"/>
                    <a:pt x="4280" y="1981"/>
                    <a:pt x="4280" y="1563"/>
                  </a:cubicBezTo>
                  <a:cubicBezTo>
                    <a:pt x="4280" y="1146"/>
                    <a:pt x="4117" y="753"/>
                    <a:pt x="3822" y="458"/>
                  </a:cubicBezTo>
                  <a:cubicBezTo>
                    <a:pt x="3527" y="163"/>
                    <a:pt x="3134" y="0"/>
                    <a:pt x="2717" y="0"/>
                  </a:cubicBezTo>
                  <a:cubicBezTo>
                    <a:pt x="2299" y="0"/>
                    <a:pt x="1907" y="163"/>
                    <a:pt x="1611" y="458"/>
                  </a:cubicBezTo>
                  <a:cubicBezTo>
                    <a:pt x="1076" y="993"/>
                    <a:pt x="1011" y="1824"/>
                    <a:pt x="1417" y="2431"/>
                  </a:cubicBezTo>
                  <a:cubicBezTo>
                    <a:pt x="1399" y="2438"/>
                    <a:pt x="1383" y="2448"/>
                    <a:pt x="1369" y="2462"/>
                  </a:cubicBezTo>
                  <a:lnTo>
                    <a:pt x="1360" y="2472"/>
                  </a:lnTo>
                  <a:cubicBezTo>
                    <a:pt x="1305" y="2526"/>
                    <a:pt x="1305" y="2615"/>
                    <a:pt x="1360" y="2670"/>
                  </a:cubicBezTo>
                  <a:lnTo>
                    <a:pt x="1610" y="2920"/>
                  </a:lnTo>
                  <a:cubicBezTo>
                    <a:pt x="1665" y="2975"/>
                    <a:pt x="1754" y="2975"/>
                    <a:pt x="1808" y="2920"/>
                  </a:cubicBezTo>
                  <a:lnTo>
                    <a:pt x="1818" y="2911"/>
                  </a:lnTo>
                  <a:cubicBezTo>
                    <a:pt x="1832" y="2897"/>
                    <a:pt x="1842" y="2881"/>
                    <a:pt x="1849" y="2864"/>
                  </a:cubicBezTo>
                  <a:cubicBezTo>
                    <a:pt x="2104" y="3035"/>
                    <a:pt x="2403" y="3126"/>
                    <a:pt x="2717" y="3126"/>
                  </a:cubicBezTo>
                  <a:close/>
                  <a:moveTo>
                    <a:pt x="2717" y="291"/>
                  </a:moveTo>
                  <a:cubicBezTo>
                    <a:pt x="3057" y="291"/>
                    <a:pt x="3376" y="423"/>
                    <a:pt x="3617" y="663"/>
                  </a:cubicBezTo>
                  <a:cubicBezTo>
                    <a:pt x="3857" y="904"/>
                    <a:pt x="3989" y="1223"/>
                    <a:pt x="3989" y="1563"/>
                  </a:cubicBezTo>
                  <a:cubicBezTo>
                    <a:pt x="3989" y="1903"/>
                    <a:pt x="3857" y="2223"/>
                    <a:pt x="3617" y="2463"/>
                  </a:cubicBezTo>
                  <a:cubicBezTo>
                    <a:pt x="3376" y="2703"/>
                    <a:pt x="3057" y="2836"/>
                    <a:pt x="2717" y="2836"/>
                  </a:cubicBezTo>
                  <a:cubicBezTo>
                    <a:pt x="2377" y="2836"/>
                    <a:pt x="2057" y="2703"/>
                    <a:pt x="1817" y="2463"/>
                  </a:cubicBezTo>
                  <a:cubicBezTo>
                    <a:pt x="1321" y="1967"/>
                    <a:pt x="1321" y="1160"/>
                    <a:pt x="1817" y="663"/>
                  </a:cubicBezTo>
                  <a:cubicBezTo>
                    <a:pt x="2057" y="423"/>
                    <a:pt x="2377" y="291"/>
                    <a:pt x="2717" y="291"/>
                  </a:cubicBezTo>
                  <a:close/>
                  <a:moveTo>
                    <a:pt x="1036" y="2894"/>
                  </a:moveTo>
                  <a:cubicBezTo>
                    <a:pt x="940" y="2991"/>
                    <a:pt x="940" y="3147"/>
                    <a:pt x="1036" y="3244"/>
                  </a:cubicBezTo>
                  <a:cubicBezTo>
                    <a:pt x="1133" y="3340"/>
                    <a:pt x="1289" y="3340"/>
                    <a:pt x="1386" y="3244"/>
                  </a:cubicBezTo>
                  <a:cubicBezTo>
                    <a:pt x="1482" y="3147"/>
                    <a:pt x="1482" y="2991"/>
                    <a:pt x="1386" y="2894"/>
                  </a:cubicBezTo>
                  <a:cubicBezTo>
                    <a:pt x="1289" y="2798"/>
                    <a:pt x="1133" y="2798"/>
                    <a:pt x="1036" y="2894"/>
                  </a:cubicBezTo>
                  <a:close/>
                </a:path>
              </a:pathLst>
            </a:cu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3" name="Freeform 26"/>
            <p:cNvSpPr>
              <a:spLocks noEditPoints="1"/>
            </p:cNvSpPr>
            <p:nvPr/>
          </p:nvSpPr>
          <p:spPr bwMode="auto">
            <a:xfrm>
              <a:off x="1701375" y="4457942"/>
              <a:ext cx="1632150" cy="1515569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49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49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49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49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49"/>
                            </p:stCondLst>
                            <p:childTnLst>
                              <p:par>
                                <p:cTn id="4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49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49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49"/>
                            </p:stCondLst>
                            <p:childTnLst>
                              <p:par>
                                <p:cTn id="6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49"/>
                            </p:stCondLst>
                            <p:childTnLst>
                              <p:par>
                                <p:cTn id="7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49"/>
                            </p:stCondLst>
                            <p:childTnLst>
                              <p:par>
                                <p:cTn id="7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49"/>
                            </p:stCondLst>
                            <p:childTnLst>
                              <p:par>
                                <p:cTn id="8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49"/>
                            </p:stCondLst>
                            <p:childTnLst>
                              <p:par>
                                <p:cTn id="9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49"/>
                            </p:stCondLst>
                            <p:childTnLst>
                              <p:par>
                                <p:cTn id="9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5314373" y="1725675"/>
            <a:ext cx="1563254" cy="1033831"/>
            <a:chOff x="3296" y="1429"/>
            <a:chExt cx="375" cy="248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96" y="1429"/>
              <a:ext cx="37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3296" y="1432"/>
              <a:ext cx="224" cy="240"/>
            </a:xfrm>
            <a:custGeom>
              <a:avLst/>
              <a:gdLst>
                <a:gd name="T0" fmla="*/ 76 w 93"/>
                <a:gd name="T1" fmla="*/ 72 h 99"/>
                <a:gd name="T2" fmla="*/ 73 w 93"/>
                <a:gd name="T3" fmla="*/ 68 h 99"/>
                <a:gd name="T4" fmla="*/ 74 w 93"/>
                <a:gd name="T5" fmla="*/ 54 h 99"/>
                <a:gd name="T6" fmla="*/ 80 w 93"/>
                <a:gd name="T7" fmla="*/ 40 h 99"/>
                <a:gd name="T8" fmla="*/ 79 w 93"/>
                <a:gd name="T9" fmla="*/ 34 h 99"/>
                <a:gd name="T10" fmla="*/ 79 w 93"/>
                <a:gd name="T11" fmla="*/ 32 h 99"/>
                <a:gd name="T12" fmla="*/ 80 w 93"/>
                <a:gd name="T13" fmla="*/ 18 h 99"/>
                <a:gd name="T14" fmla="*/ 77 w 93"/>
                <a:gd name="T15" fmla="*/ 10 h 99"/>
                <a:gd name="T16" fmla="*/ 74 w 93"/>
                <a:gd name="T17" fmla="*/ 6 h 99"/>
                <a:gd name="T18" fmla="*/ 73 w 93"/>
                <a:gd name="T19" fmla="*/ 0 h 99"/>
                <a:gd name="T20" fmla="*/ 59 w 93"/>
                <a:gd name="T21" fmla="*/ 4 h 99"/>
                <a:gd name="T22" fmla="*/ 44 w 93"/>
                <a:gd name="T23" fmla="*/ 6 h 99"/>
                <a:gd name="T24" fmla="*/ 36 w 93"/>
                <a:gd name="T25" fmla="*/ 19 h 99"/>
                <a:gd name="T26" fmla="*/ 37 w 93"/>
                <a:gd name="T27" fmla="*/ 34 h 99"/>
                <a:gd name="T28" fmla="*/ 35 w 93"/>
                <a:gd name="T29" fmla="*/ 33 h 99"/>
                <a:gd name="T30" fmla="*/ 37 w 93"/>
                <a:gd name="T31" fmla="*/ 42 h 99"/>
                <a:gd name="T32" fmla="*/ 41 w 93"/>
                <a:gd name="T33" fmla="*/ 55 h 99"/>
                <a:gd name="T34" fmla="*/ 42 w 93"/>
                <a:gd name="T35" fmla="*/ 68 h 99"/>
                <a:gd name="T36" fmla="*/ 39 w 93"/>
                <a:gd name="T37" fmla="*/ 72 h 99"/>
                <a:gd name="T38" fmla="*/ 34 w 93"/>
                <a:gd name="T39" fmla="*/ 78 h 99"/>
                <a:gd name="T40" fmla="*/ 5 w 93"/>
                <a:gd name="T41" fmla="*/ 92 h 99"/>
                <a:gd name="T42" fmla="*/ 1 w 93"/>
                <a:gd name="T43" fmla="*/ 99 h 99"/>
                <a:gd name="T44" fmla="*/ 66 w 93"/>
                <a:gd name="T45" fmla="*/ 99 h 99"/>
                <a:gd name="T46" fmla="*/ 72 w 93"/>
                <a:gd name="T47" fmla="*/ 91 h 99"/>
                <a:gd name="T48" fmla="*/ 84 w 93"/>
                <a:gd name="T49" fmla="*/ 87 h 99"/>
                <a:gd name="T50" fmla="*/ 93 w 93"/>
                <a:gd name="T51" fmla="*/ 83 h 99"/>
                <a:gd name="T52" fmla="*/ 81 w 93"/>
                <a:gd name="T53" fmla="*/ 78 h 99"/>
                <a:gd name="T54" fmla="*/ 76 w 93"/>
                <a:gd name="T55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99">
                  <a:moveTo>
                    <a:pt x="76" y="72"/>
                  </a:moveTo>
                  <a:cubicBezTo>
                    <a:pt x="76" y="70"/>
                    <a:pt x="75" y="68"/>
                    <a:pt x="73" y="68"/>
                  </a:cubicBezTo>
                  <a:cubicBezTo>
                    <a:pt x="72" y="63"/>
                    <a:pt x="72" y="65"/>
                    <a:pt x="74" y="54"/>
                  </a:cubicBezTo>
                  <a:cubicBezTo>
                    <a:pt x="76" y="43"/>
                    <a:pt x="76" y="48"/>
                    <a:pt x="80" y="40"/>
                  </a:cubicBezTo>
                  <a:cubicBezTo>
                    <a:pt x="82" y="34"/>
                    <a:pt x="82" y="33"/>
                    <a:pt x="79" y="34"/>
                  </a:cubicBezTo>
                  <a:cubicBezTo>
                    <a:pt x="79" y="33"/>
                    <a:pt x="79" y="32"/>
                    <a:pt x="79" y="32"/>
                  </a:cubicBezTo>
                  <a:cubicBezTo>
                    <a:pt x="79" y="27"/>
                    <a:pt x="79" y="23"/>
                    <a:pt x="80" y="18"/>
                  </a:cubicBezTo>
                  <a:cubicBezTo>
                    <a:pt x="80" y="15"/>
                    <a:pt x="79" y="12"/>
                    <a:pt x="77" y="10"/>
                  </a:cubicBezTo>
                  <a:cubicBezTo>
                    <a:pt x="76" y="9"/>
                    <a:pt x="74" y="6"/>
                    <a:pt x="74" y="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0" y="4"/>
                    <a:pt x="59" y="4"/>
                    <a:pt x="59" y="4"/>
                  </a:cubicBezTo>
                  <a:cubicBezTo>
                    <a:pt x="59" y="4"/>
                    <a:pt x="49" y="5"/>
                    <a:pt x="44" y="6"/>
                  </a:cubicBezTo>
                  <a:cubicBezTo>
                    <a:pt x="38" y="8"/>
                    <a:pt x="35" y="12"/>
                    <a:pt x="36" y="19"/>
                  </a:cubicBezTo>
                  <a:cubicBezTo>
                    <a:pt x="36" y="23"/>
                    <a:pt x="37" y="30"/>
                    <a:pt x="37" y="34"/>
                  </a:cubicBezTo>
                  <a:cubicBezTo>
                    <a:pt x="37" y="35"/>
                    <a:pt x="36" y="33"/>
                    <a:pt x="35" y="33"/>
                  </a:cubicBezTo>
                  <a:cubicBezTo>
                    <a:pt x="34" y="34"/>
                    <a:pt x="35" y="39"/>
                    <a:pt x="37" y="42"/>
                  </a:cubicBezTo>
                  <a:cubicBezTo>
                    <a:pt x="39" y="47"/>
                    <a:pt x="39" y="44"/>
                    <a:pt x="41" y="55"/>
                  </a:cubicBezTo>
                  <a:cubicBezTo>
                    <a:pt x="43" y="69"/>
                    <a:pt x="43" y="63"/>
                    <a:pt x="42" y="68"/>
                  </a:cubicBezTo>
                  <a:cubicBezTo>
                    <a:pt x="40" y="68"/>
                    <a:pt x="40" y="70"/>
                    <a:pt x="39" y="72"/>
                  </a:cubicBezTo>
                  <a:cubicBezTo>
                    <a:pt x="39" y="75"/>
                    <a:pt x="37" y="77"/>
                    <a:pt x="34" y="78"/>
                  </a:cubicBezTo>
                  <a:cubicBezTo>
                    <a:pt x="24" y="83"/>
                    <a:pt x="15" y="87"/>
                    <a:pt x="5" y="92"/>
                  </a:cubicBezTo>
                  <a:cubicBezTo>
                    <a:pt x="2" y="93"/>
                    <a:pt x="0" y="95"/>
                    <a:pt x="1" y="99"/>
                  </a:cubicBezTo>
                  <a:cubicBezTo>
                    <a:pt x="23" y="99"/>
                    <a:pt x="44" y="99"/>
                    <a:pt x="66" y="99"/>
                  </a:cubicBezTo>
                  <a:cubicBezTo>
                    <a:pt x="67" y="97"/>
                    <a:pt x="68" y="93"/>
                    <a:pt x="72" y="91"/>
                  </a:cubicBezTo>
                  <a:cubicBezTo>
                    <a:pt x="76" y="90"/>
                    <a:pt x="80" y="88"/>
                    <a:pt x="84" y="87"/>
                  </a:cubicBezTo>
                  <a:cubicBezTo>
                    <a:pt x="87" y="85"/>
                    <a:pt x="90" y="84"/>
                    <a:pt x="93" y="83"/>
                  </a:cubicBezTo>
                  <a:cubicBezTo>
                    <a:pt x="89" y="82"/>
                    <a:pt x="85" y="80"/>
                    <a:pt x="81" y="78"/>
                  </a:cubicBezTo>
                  <a:cubicBezTo>
                    <a:pt x="78" y="77"/>
                    <a:pt x="77" y="75"/>
                    <a:pt x="76" y="72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"/>
            <p:cNvSpPr/>
            <p:nvPr/>
          </p:nvSpPr>
          <p:spPr bwMode="auto">
            <a:xfrm>
              <a:off x="3464" y="1497"/>
              <a:ext cx="209" cy="178"/>
            </a:xfrm>
            <a:custGeom>
              <a:avLst/>
              <a:gdLst>
                <a:gd name="T0" fmla="*/ 83 w 87"/>
                <a:gd name="T1" fmla="*/ 67 h 73"/>
                <a:gd name="T2" fmla="*/ 64 w 87"/>
                <a:gd name="T3" fmla="*/ 59 h 73"/>
                <a:gd name="T4" fmla="*/ 58 w 87"/>
                <a:gd name="T5" fmla="*/ 51 h 73"/>
                <a:gd name="T6" fmla="*/ 56 w 87"/>
                <a:gd name="T7" fmla="*/ 51 h 73"/>
                <a:gd name="T8" fmla="*/ 55 w 87"/>
                <a:gd name="T9" fmla="*/ 45 h 73"/>
                <a:gd name="T10" fmla="*/ 69 w 87"/>
                <a:gd name="T11" fmla="*/ 36 h 73"/>
                <a:gd name="T12" fmla="*/ 60 w 87"/>
                <a:gd name="T13" fmla="*/ 25 h 73"/>
                <a:gd name="T14" fmla="*/ 60 w 87"/>
                <a:gd name="T15" fmla="*/ 14 h 73"/>
                <a:gd name="T16" fmla="*/ 57 w 87"/>
                <a:gd name="T17" fmla="*/ 6 h 73"/>
                <a:gd name="T18" fmla="*/ 50 w 87"/>
                <a:gd name="T19" fmla="*/ 2 h 73"/>
                <a:gd name="T20" fmla="*/ 43 w 87"/>
                <a:gd name="T21" fmla="*/ 0 h 73"/>
                <a:gd name="T22" fmla="*/ 32 w 87"/>
                <a:gd name="T23" fmla="*/ 4 h 73"/>
                <a:gd name="T24" fmla="*/ 27 w 87"/>
                <a:gd name="T25" fmla="*/ 18 h 73"/>
                <a:gd name="T26" fmla="*/ 27 w 87"/>
                <a:gd name="T27" fmla="*/ 23 h 73"/>
                <a:gd name="T28" fmla="*/ 18 w 87"/>
                <a:gd name="T29" fmla="*/ 36 h 73"/>
                <a:gd name="T30" fmla="*/ 18 w 87"/>
                <a:gd name="T31" fmla="*/ 36 h 73"/>
                <a:gd name="T32" fmla="*/ 32 w 87"/>
                <a:gd name="T33" fmla="*/ 45 h 73"/>
                <a:gd name="T34" fmla="*/ 32 w 87"/>
                <a:gd name="T35" fmla="*/ 47 h 73"/>
                <a:gd name="T36" fmla="*/ 30 w 87"/>
                <a:gd name="T37" fmla="*/ 52 h 73"/>
                <a:gd name="T38" fmla="*/ 30 w 87"/>
                <a:gd name="T39" fmla="*/ 52 h 73"/>
                <a:gd name="T40" fmla="*/ 26 w 87"/>
                <a:gd name="T41" fmla="*/ 58 h 73"/>
                <a:gd name="T42" fmla="*/ 26 w 87"/>
                <a:gd name="T43" fmla="*/ 59 h 73"/>
                <a:gd name="T44" fmla="*/ 4 w 87"/>
                <a:gd name="T45" fmla="*/ 67 h 73"/>
                <a:gd name="T46" fmla="*/ 0 w 87"/>
                <a:gd name="T47" fmla="*/ 72 h 73"/>
                <a:gd name="T48" fmla="*/ 0 w 87"/>
                <a:gd name="T49" fmla="*/ 73 h 73"/>
                <a:gd name="T50" fmla="*/ 87 w 87"/>
                <a:gd name="T51" fmla="*/ 73 h 73"/>
                <a:gd name="T52" fmla="*/ 83 w 87"/>
                <a:gd name="T53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7" h="73">
                  <a:moveTo>
                    <a:pt x="83" y="67"/>
                  </a:moveTo>
                  <a:cubicBezTo>
                    <a:pt x="77" y="64"/>
                    <a:pt x="70" y="62"/>
                    <a:pt x="64" y="59"/>
                  </a:cubicBezTo>
                  <a:cubicBezTo>
                    <a:pt x="61" y="58"/>
                    <a:pt x="58" y="55"/>
                    <a:pt x="58" y="51"/>
                  </a:cubicBezTo>
                  <a:cubicBezTo>
                    <a:pt x="57" y="51"/>
                    <a:pt x="57" y="51"/>
                    <a:pt x="56" y="51"/>
                  </a:cubicBezTo>
                  <a:cubicBezTo>
                    <a:pt x="56" y="51"/>
                    <a:pt x="55" y="51"/>
                    <a:pt x="55" y="45"/>
                  </a:cubicBezTo>
                  <a:cubicBezTo>
                    <a:pt x="61" y="44"/>
                    <a:pt x="65" y="41"/>
                    <a:pt x="69" y="36"/>
                  </a:cubicBezTo>
                  <a:cubicBezTo>
                    <a:pt x="63" y="35"/>
                    <a:pt x="60" y="31"/>
                    <a:pt x="60" y="25"/>
                  </a:cubicBezTo>
                  <a:cubicBezTo>
                    <a:pt x="59" y="21"/>
                    <a:pt x="60" y="17"/>
                    <a:pt x="60" y="14"/>
                  </a:cubicBezTo>
                  <a:cubicBezTo>
                    <a:pt x="60" y="11"/>
                    <a:pt x="59" y="9"/>
                    <a:pt x="57" y="6"/>
                  </a:cubicBezTo>
                  <a:cubicBezTo>
                    <a:pt x="55" y="4"/>
                    <a:pt x="52" y="3"/>
                    <a:pt x="50" y="2"/>
                  </a:cubicBezTo>
                  <a:cubicBezTo>
                    <a:pt x="47" y="0"/>
                    <a:pt x="45" y="0"/>
                    <a:pt x="43" y="0"/>
                  </a:cubicBezTo>
                  <a:cubicBezTo>
                    <a:pt x="39" y="0"/>
                    <a:pt x="35" y="1"/>
                    <a:pt x="32" y="4"/>
                  </a:cubicBezTo>
                  <a:cubicBezTo>
                    <a:pt x="27" y="7"/>
                    <a:pt x="26" y="12"/>
                    <a:pt x="27" y="18"/>
                  </a:cubicBezTo>
                  <a:cubicBezTo>
                    <a:pt x="27" y="20"/>
                    <a:pt x="27" y="21"/>
                    <a:pt x="27" y="23"/>
                  </a:cubicBezTo>
                  <a:cubicBezTo>
                    <a:pt x="27" y="29"/>
                    <a:pt x="25" y="34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1" y="41"/>
                    <a:pt x="26" y="44"/>
                    <a:pt x="32" y="45"/>
                  </a:cubicBezTo>
                  <a:cubicBezTo>
                    <a:pt x="32" y="46"/>
                    <a:pt x="32" y="46"/>
                    <a:pt x="32" y="47"/>
                  </a:cubicBezTo>
                  <a:cubicBezTo>
                    <a:pt x="32" y="50"/>
                    <a:pt x="31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6"/>
                    <a:pt x="26" y="58"/>
                  </a:cubicBezTo>
                  <a:cubicBezTo>
                    <a:pt x="26" y="58"/>
                    <a:pt x="26" y="58"/>
                    <a:pt x="26" y="59"/>
                  </a:cubicBezTo>
                  <a:cubicBezTo>
                    <a:pt x="21" y="61"/>
                    <a:pt x="11" y="64"/>
                    <a:pt x="4" y="67"/>
                  </a:cubicBezTo>
                  <a:cubicBezTo>
                    <a:pt x="2" y="68"/>
                    <a:pt x="0" y="70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9" y="73"/>
                    <a:pt x="58" y="73"/>
                    <a:pt x="87" y="73"/>
                  </a:cubicBezTo>
                  <a:cubicBezTo>
                    <a:pt x="87" y="70"/>
                    <a:pt x="85" y="68"/>
                    <a:pt x="83" y="6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481194" y="3331208"/>
            <a:ext cx="3229610" cy="1013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 smtClean="0"/>
              <a:t>成果展示</a:t>
            </a:r>
            <a:endParaRPr lang="zh-CN" altLang="en-US" dirty="0" smtClean="0"/>
          </a:p>
        </p:txBody>
      </p:sp>
      <p:sp>
        <p:nvSpPr>
          <p:cNvPr id="43" name="矩形 42"/>
          <p:cNvSpPr/>
          <p:nvPr/>
        </p:nvSpPr>
        <p:spPr>
          <a:xfrm>
            <a:off x="5207951" y="4340645"/>
            <a:ext cx="1776095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Show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flipH="1">
            <a:off x="-419102" y="3718119"/>
            <a:ext cx="4356100" cy="393049"/>
            <a:chOff x="743958" y="3475975"/>
            <a:chExt cx="753417" cy="0"/>
          </a:xfrm>
        </p:grpSpPr>
        <p:cxnSp>
          <p:nvCxnSpPr>
            <p:cNvPr id="48" name="直接连接符 47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 rot="10800000" flipH="1">
            <a:off x="8254999" y="3331208"/>
            <a:ext cx="4356100" cy="393049"/>
            <a:chOff x="743958" y="3475975"/>
            <a:chExt cx="753417" cy="0"/>
          </a:xfrm>
        </p:grpSpPr>
        <p:cxnSp>
          <p:nvCxnSpPr>
            <p:cNvPr id="46" name="直接连接符 45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58" name="圆角矩形 57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五、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成果展示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QQ视频2020061421164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5656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58" name="圆角矩形 57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五、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成果展示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 descr="3440C4C2986608DB9B9BE1BFF8142B42"/>
          <p:cNvPicPr>
            <a:picLocks noChangeAspect="1"/>
          </p:cNvPicPr>
          <p:nvPr/>
        </p:nvPicPr>
        <p:blipFill>
          <a:blip r:embed="rId1"/>
          <a:srcRect t="65240" r="202"/>
          <a:stretch>
            <a:fillRect/>
          </a:stretch>
        </p:blipFill>
        <p:spPr>
          <a:xfrm>
            <a:off x="4106545" y="2494280"/>
            <a:ext cx="4217035" cy="26111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38320" y="16484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短信提醒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4080066" y="3324988"/>
            <a:ext cx="4031865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 smtClean="0"/>
              <a:t>结论与建议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304485" y="4340647"/>
            <a:ext cx="3583025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flipH="1">
            <a:off x="-419102" y="3718121"/>
            <a:ext cx="4356100" cy="393049"/>
            <a:chOff x="743958" y="3475975"/>
            <a:chExt cx="753417" cy="0"/>
          </a:xfrm>
        </p:grpSpPr>
        <p:cxnSp>
          <p:nvCxnSpPr>
            <p:cNvPr id="37" name="直接连接符 36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 rot="10800000" flipH="1">
            <a:off x="8254999" y="3331210"/>
            <a:ext cx="4356100" cy="393049"/>
            <a:chOff x="743958" y="3475975"/>
            <a:chExt cx="753417" cy="0"/>
          </a:xfrm>
        </p:grpSpPr>
        <p:cxnSp>
          <p:nvCxnSpPr>
            <p:cNvPr id="35" name="直接连接符 34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5399882" y="1613350"/>
            <a:ext cx="1392237" cy="1323975"/>
            <a:chOff x="3585" y="941"/>
            <a:chExt cx="877" cy="834"/>
          </a:xfrm>
        </p:grpSpPr>
        <p:sp>
          <p:nvSpPr>
            <p:cNvPr id="4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5" y="941"/>
              <a:ext cx="877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"/>
            <p:cNvSpPr>
              <a:spLocks noEditPoints="1"/>
            </p:cNvSpPr>
            <p:nvPr/>
          </p:nvSpPr>
          <p:spPr bwMode="auto">
            <a:xfrm>
              <a:off x="3585" y="941"/>
              <a:ext cx="884" cy="834"/>
            </a:xfrm>
            <a:custGeom>
              <a:avLst/>
              <a:gdLst>
                <a:gd name="T0" fmla="*/ 92 w 121"/>
                <a:gd name="T1" fmla="*/ 33 h 114"/>
                <a:gd name="T2" fmla="*/ 99 w 121"/>
                <a:gd name="T3" fmla="*/ 8 h 114"/>
                <a:gd name="T4" fmla="*/ 85 w 121"/>
                <a:gd name="T5" fmla="*/ 0 h 114"/>
                <a:gd name="T6" fmla="*/ 67 w 121"/>
                <a:gd name="T7" fmla="*/ 19 h 114"/>
                <a:gd name="T8" fmla="*/ 57 w 121"/>
                <a:gd name="T9" fmla="*/ 18 h 114"/>
                <a:gd name="T10" fmla="*/ 40 w 121"/>
                <a:gd name="T11" fmla="*/ 0 h 114"/>
                <a:gd name="T12" fmla="*/ 25 w 121"/>
                <a:gd name="T13" fmla="*/ 7 h 114"/>
                <a:gd name="T14" fmla="*/ 32 w 121"/>
                <a:gd name="T15" fmla="*/ 31 h 114"/>
                <a:gd name="T16" fmla="*/ 24 w 121"/>
                <a:gd name="T17" fmla="*/ 42 h 114"/>
                <a:gd name="T18" fmla="*/ 0 w 121"/>
                <a:gd name="T19" fmla="*/ 44 h 114"/>
                <a:gd name="T20" fmla="*/ 0 w 121"/>
                <a:gd name="T21" fmla="*/ 63 h 114"/>
                <a:gd name="T22" fmla="*/ 23 w 121"/>
                <a:gd name="T23" fmla="*/ 67 h 114"/>
                <a:gd name="T24" fmla="*/ 31 w 121"/>
                <a:gd name="T25" fmla="*/ 83 h 114"/>
                <a:gd name="T26" fmla="*/ 22 w 121"/>
                <a:gd name="T27" fmla="*/ 104 h 114"/>
                <a:gd name="T28" fmla="*/ 37 w 121"/>
                <a:gd name="T29" fmla="*/ 114 h 114"/>
                <a:gd name="T30" fmla="*/ 52 w 121"/>
                <a:gd name="T31" fmla="*/ 96 h 114"/>
                <a:gd name="T32" fmla="*/ 70 w 121"/>
                <a:gd name="T33" fmla="*/ 95 h 114"/>
                <a:gd name="T34" fmla="*/ 88 w 121"/>
                <a:gd name="T35" fmla="*/ 113 h 114"/>
                <a:gd name="T36" fmla="*/ 101 w 121"/>
                <a:gd name="T37" fmla="*/ 103 h 114"/>
                <a:gd name="T38" fmla="*/ 91 w 121"/>
                <a:gd name="T39" fmla="*/ 82 h 114"/>
                <a:gd name="T40" fmla="*/ 99 w 121"/>
                <a:gd name="T41" fmla="*/ 68 h 114"/>
                <a:gd name="T42" fmla="*/ 121 w 121"/>
                <a:gd name="T43" fmla="*/ 64 h 114"/>
                <a:gd name="T44" fmla="*/ 121 w 121"/>
                <a:gd name="T45" fmla="*/ 46 h 114"/>
                <a:gd name="T46" fmla="*/ 97 w 121"/>
                <a:gd name="T47" fmla="*/ 43 h 114"/>
                <a:gd name="T48" fmla="*/ 92 w 121"/>
                <a:gd name="T49" fmla="*/ 33 h 114"/>
                <a:gd name="T50" fmla="*/ 61 w 121"/>
                <a:gd name="T51" fmla="*/ 83 h 114"/>
                <a:gd name="T52" fmla="*/ 34 w 121"/>
                <a:gd name="T53" fmla="*/ 57 h 114"/>
                <a:gd name="T54" fmla="*/ 61 w 121"/>
                <a:gd name="T55" fmla="*/ 30 h 114"/>
                <a:gd name="T56" fmla="*/ 87 w 121"/>
                <a:gd name="T57" fmla="*/ 57 h 114"/>
                <a:gd name="T58" fmla="*/ 61 w 121"/>
                <a:gd name="T59" fmla="*/ 8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1" h="114">
                  <a:moveTo>
                    <a:pt x="92" y="33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97" y="43"/>
                    <a:pt x="97" y="43"/>
                    <a:pt x="97" y="43"/>
                  </a:cubicBezTo>
                  <a:lnTo>
                    <a:pt x="92" y="33"/>
                  </a:lnTo>
                  <a:close/>
                  <a:moveTo>
                    <a:pt x="61" y="83"/>
                  </a:moveTo>
                  <a:cubicBezTo>
                    <a:pt x="46" y="83"/>
                    <a:pt x="34" y="71"/>
                    <a:pt x="34" y="57"/>
                  </a:cubicBezTo>
                  <a:cubicBezTo>
                    <a:pt x="34" y="42"/>
                    <a:pt x="46" y="30"/>
                    <a:pt x="61" y="30"/>
                  </a:cubicBezTo>
                  <a:cubicBezTo>
                    <a:pt x="75" y="30"/>
                    <a:pt x="87" y="42"/>
                    <a:pt x="87" y="57"/>
                  </a:cubicBezTo>
                  <a:cubicBezTo>
                    <a:pt x="87" y="71"/>
                    <a:pt x="75" y="83"/>
                    <a:pt x="61" y="83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3884" y="1219"/>
              <a:ext cx="285" cy="278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AutoShape 8"/>
          <p:cNvSpPr>
            <a:spLocks noChangeAspect="1" noChangeArrowheads="1" noTextEdit="1"/>
          </p:cNvSpPr>
          <p:nvPr/>
        </p:nvSpPr>
        <p:spPr bwMode="auto">
          <a:xfrm>
            <a:off x="3245653" y="936281"/>
            <a:ext cx="16510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37790" y="2093189"/>
            <a:ext cx="1757290" cy="1757290"/>
            <a:chOff x="4237790" y="2093189"/>
            <a:chExt cx="1757290" cy="1757290"/>
          </a:xfrm>
        </p:grpSpPr>
        <p:sp>
          <p:nvSpPr>
            <p:cNvPr id="5" name="泪滴形 4"/>
            <p:cNvSpPr/>
            <p:nvPr/>
          </p:nvSpPr>
          <p:spPr>
            <a:xfrm flipH="1">
              <a:off x="4237790" y="2093189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4707638" y="2532708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91078" y="2642136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rPr>
                <a:t>01</a:t>
              </a:r>
              <a:endParaRPr lang="zh-CN" altLang="en-US" sz="28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skoola Pota" panose="020B0502040204020203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98593" y="2093189"/>
            <a:ext cx="1757290" cy="1757290"/>
            <a:chOff x="6198593" y="2093189"/>
            <a:chExt cx="1757290" cy="1757290"/>
          </a:xfrm>
        </p:grpSpPr>
        <p:sp>
          <p:nvSpPr>
            <p:cNvPr id="9" name="泪滴形 8"/>
            <p:cNvSpPr/>
            <p:nvPr/>
          </p:nvSpPr>
          <p:spPr>
            <a:xfrm>
              <a:off x="6198593" y="2093189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6712901" y="2532708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99768" y="2656650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237790" y="4017366"/>
            <a:ext cx="1757290" cy="1757290"/>
            <a:chOff x="4237790" y="4017366"/>
            <a:chExt cx="1757290" cy="1757290"/>
          </a:xfrm>
        </p:grpSpPr>
        <p:sp>
          <p:nvSpPr>
            <p:cNvPr id="13" name="泪滴形 12"/>
            <p:cNvSpPr/>
            <p:nvPr/>
          </p:nvSpPr>
          <p:spPr>
            <a:xfrm flipH="1" flipV="1">
              <a:off x="4237790" y="4017366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4707638" y="4505887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86268" y="4632596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98593" y="4017366"/>
            <a:ext cx="1757290" cy="1757290"/>
            <a:chOff x="6198593" y="4017366"/>
            <a:chExt cx="1757290" cy="1757290"/>
          </a:xfrm>
        </p:grpSpPr>
        <p:sp>
          <p:nvSpPr>
            <p:cNvPr id="17" name="泪滴形 16"/>
            <p:cNvSpPr/>
            <p:nvPr/>
          </p:nvSpPr>
          <p:spPr>
            <a:xfrm flipV="1">
              <a:off x="6198593" y="4017366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6712901" y="4505887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86335" y="4631511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0365" y="2197100"/>
            <a:ext cx="4072255" cy="828675"/>
            <a:chOff x="722505" y="2251308"/>
            <a:chExt cx="3839210" cy="828675"/>
          </a:xfrm>
        </p:grpSpPr>
        <p:sp>
          <p:nvSpPr>
            <p:cNvPr id="42" name="矩形 41"/>
            <p:cNvSpPr/>
            <p:nvPr/>
          </p:nvSpPr>
          <p:spPr>
            <a:xfrm>
              <a:off x="858581" y="2479253"/>
              <a:ext cx="3040762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22505" y="2251308"/>
              <a:ext cx="3839210" cy="82867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Homeassistant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应用广泛，功能强大。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合理有效地运用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homeassistant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能给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我们的生活带来极大的便利和优质的体验。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020050" y="4277995"/>
            <a:ext cx="3877310" cy="662305"/>
            <a:chOff x="858581" y="2183998"/>
            <a:chExt cx="23069881" cy="662285"/>
          </a:xfrm>
        </p:grpSpPr>
        <p:sp>
          <p:nvSpPr>
            <p:cNvPr id="46" name="矩形 45"/>
            <p:cNvSpPr/>
            <p:nvPr/>
          </p:nvSpPr>
          <p:spPr>
            <a:xfrm>
              <a:off x="858581" y="2479253"/>
              <a:ext cx="3040762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833365" y="2183998"/>
              <a:ext cx="22095097" cy="582277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需求和创意，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使HomeAssistant有无限可能。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397618" y="2139864"/>
            <a:ext cx="3040762" cy="675513"/>
            <a:chOff x="858581" y="2170770"/>
            <a:chExt cx="3040762" cy="675513"/>
          </a:xfrm>
        </p:grpSpPr>
        <p:sp>
          <p:nvSpPr>
            <p:cNvPr id="49" name="矩形 48"/>
            <p:cNvSpPr/>
            <p:nvPr/>
          </p:nvSpPr>
          <p:spPr>
            <a:xfrm>
              <a:off x="858581" y="2479253"/>
              <a:ext cx="3040762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58581" y="2170770"/>
              <a:ext cx="308610" cy="33591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164195" y="2092960"/>
            <a:ext cx="3621405" cy="1515745"/>
            <a:chOff x="858581" y="113370"/>
            <a:chExt cx="3621405" cy="2732913"/>
          </a:xfrm>
        </p:grpSpPr>
        <p:sp>
          <p:nvSpPr>
            <p:cNvPr id="52" name="矩形 51"/>
            <p:cNvSpPr/>
            <p:nvPr/>
          </p:nvSpPr>
          <p:spPr>
            <a:xfrm>
              <a:off x="858581" y="2479253"/>
              <a:ext cx="3040762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990661" y="113370"/>
              <a:ext cx="3489325" cy="1938342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l"/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omeassistant的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智能课表闹钟使我们进一步掌握了解了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en-US" altLang="zh-CN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H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omeassistant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的丰富和多样，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解决了我们忘记上课时间的痛点。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55" name="圆角矩形 5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六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、结论与建议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7365" y="4277995"/>
            <a:ext cx="3857625" cy="1075055"/>
            <a:chOff x="858581" y="2183998"/>
            <a:chExt cx="22952756" cy="1075022"/>
          </a:xfrm>
        </p:grpSpPr>
        <p:sp>
          <p:nvSpPr>
            <p:cNvPr id="21" name="矩形 20"/>
            <p:cNvSpPr/>
            <p:nvPr/>
          </p:nvSpPr>
          <p:spPr>
            <a:xfrm>
              <a:off x="858581" y="2479253"/>
              <a:ext cx="3040762" cy="36703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p>
              <a:pPr algn="r">
                <a:lnSpc>
                  <a:spcPct val="150000"/>
                </a:lnSpc>
              </a:pP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16240" y="2183998"/>
              <a:ext cx="22095097" cy="1075022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p>
              <a:pPr algn="l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在此基础上，我们把HomeAssistant连接外部设备、程序、云服务等把不同元素粘合在一起，可以进行进一步拓展，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构建起智慧空间。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89129" y="1519004"/>
            <a:ext cx="3514299" cy="3565522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881156" y="2785242"/>
            <a:ext cx="627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感谢聆听及指导！</a:t>
            </a:r>
            <a:endParaRPr lang="zh-CN" altLang="zh-CN" sz="54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0" name="组合 239"/>
          <p:cNvGrpSpPr/>
          <p:nvPr/>
        </p:nvGrpSpPr>
        <p:grpSpPr>
          <a:xfrm flipH="1" flipV="1">
            <a:off x="961464" y="2676534"/>
            <a:ext cx="5761439" cy="0"/>
            <a:chOff x="1190453" y="2641879"/>
            <a:chExt cx="7953547" cy="0"/>
          </a:xfrm>
        </p:grpSpPr>
        <p:cxnSp>
          <p:nvCxnSpPr>
            <p:cNvPr id="241" name="直接连接符 240"/>
            <p:cNvCxnSpPr/>
            <p:nvPr/>
          </p:nvCxnSpPr>
          <p:spPr>
            <a:xfrm flipV="1">
              <a:off x="1190453" y="2641879"/>
              <a:ext cx="6844412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组合 243"/>
          <p:cNvGrpSpPr/>
          <p:nvPr/>
        </p:nvGrpSpPr>
        <p:grpSpPr>
          <a:xfrm flipV="1">
            <a:off x="961464" y="3747766"/>
            <a:ext cx="5776149" cy="0"/>
            <a:chOff x="1170147" y="2641879"/>
            <a:chExt cx="7973853" cy="0"/>
          </a:xfrm>
        </p:grpSpPr>
        <p:cxnSp>
          <p:nvCxnSpPr>
            <p:cNvPr id="245" name="直接连接符 244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893178" y="4222911"/>
            <a:ext cx="4772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上海电力大学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 电子与信息工程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2" name="文本框 261"/>
          <p:cNvSpPr txBox="1"/>
          <p:nvPr/>
        </p:nvSpPr>
        <p:spPr>
          <a:xfrm>
            <a:off x="881455" y="4596846"/>
            <a:ext cx="3822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答辩人：龚杨洋、昝旭森、卢雪晶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" grpId="0"/>
      <p:bldP spid="2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464789" y="3335463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1" dirty="0">
                <a:solidFill>
                  <a:srgbClr val="005CA7"/>
                </a:solidFill>
              </a:rPr>
              <a:t>研究背景</a:t>
            </a:r>
            <a:endParaRPr lang="zh-CN" altLang="en-US" sz="6000" b="1" dirty="0">
              <a:solidFill>
                <a:srgbClr val="005CA7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28167" y="4351122"/>
            <a:ext cx="2935667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924800" y="3727786"/>
            <a:ext cx="4356099" cy="348914"/>
            <a:chOff x="743958" y="3475975"/>
            <a:chExt cx="753417" cy="0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>
            <a:off x="-114300" y="3721751"/>
            <a:ext cx="4381500" cy="329549"/>
            <a:chOff x="743958" y="3475975"/>
            <a:chExt cx="753417" cy="0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409724" y="1691483"/>
            <a:ext cx="1372552" cy="1243875"/>
            <a:chOff x="5500688" y="1608138"/>
            <a:chExt cx="508000" cy="46037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500688" y="1608138"/>
              <a:ext cx="508000" cy="460375"/>
            </a:xfrm>
            <a:custGeom>
              <a:avLst/>
              <a:gdLst>
                <a:gd name="T0" fmla="*/ 115 w 133"/>
                <a:gd name="T1" fmla="*/ 36 h 120"/>
                <a:gd name="T2" fmla="*/ 67 w 133"/>
                <a:gd name="T3" fmla="*/ 1 h 120"/>
                <a:gd name="T4" fmla="*/ 47 w 133"/>
                <a:gd name="T5" fmla="*/ 2 h 120"/>
                <a:gd name="T6" fmla="*/ 4 w 133"/>
                <a:gd name="T7" fmla="*/ 39 h 120"/>
                <a:gd name="T8" fmla="*/ 24 w 133"/>
                <a:gd name="T9" fmla="*/ 108 h 120"/>
                <a:gd name="T10" fmla="*/ 60 w 133"/>
                <a:gd name="T11" fmla="*/ 120 h 120"/>
                <a:gd name="T12" fmla="*/ 93 w 133"/>
                <a:gd name="T13" fmla="*/ 110 h 120"/>
                <a:gd name="T14" fmla="*/ 42 w 133"/>
                <a:gd name="T15" fmla="*/ 9 h 120"/>
                <a:gd name="T16" fmla="*/ 38 w 133"/>
                <a:gd name="T17" fmla="*/ 14 h 120"/>
                <a:gd name="T18" fmla="*/ 33 w 133"/>
                <a:gd name="T19" fmla="*/ 16 h 120"/>
                <a:gd name="T20" fmla="*/ 33 w 133"/>
                <a:gd name="T21" fmla="*/ 24 h 120"/>
                <a:gd name="T22" fmla="*/ 9 w 133"/>
                <a:gd name="T23" fmla="*/ 36 h 120"/>
                <a:gd name="T24" fmla="*/ 25 w 133"/>
                <a:gd name="T25" fmla="*/ 48 h 120"/>
                <a:gd name="T26" fmla="*/ 4 w 133"/>
                <a:gd name="T27" fmla="*/ 63 h 120"/>
                <a:gd name="T28" fmla="*/ 25 w 133"/>
                <a:gd name="T29" fmla="*/ 76 h 120"/>
                <a:gd name="T30" fmla="*/ 28 w 133"/>
                <a:gd name="T31" fmla="*/ 106 h 120"/>
                <a:gd name="T32" fmla="*/ 32 w 133"/>
                <a:gd name="T33" fmla="*/ 96 h 120"/>
                <a:gd name="T34" fmla="*/ 35 w 133"/>
                <a:gd name="T35" fmla="*/ 104 h 120"/>
                <a:gd name="T36" fmla="*/ 38 w 133"/>
                <a:gd name="T37" fmla="*/ 107 h 120"/>
                <a:gd name="T38" fmla="*/ 42 w 133"/>
                <a:gd name="T39" fmla="*/ 112 h 120"/>
                <a:gd name="T40" fmla="*/ 48 w 133"/>
                <a:gd name="T41" fmla="*/ 114 h 120"/>
                <a:gd name="T42" fmla="*/ 42 w 133"/>
                <a:gd name="T43" fmla="*/ 107 h 120"/>
                <a:gd name="T44" fmla="*/ 51 w 133"/>
                <a:gd name="T45" fmla="*/ 100 h 120"/>
                <a:gd name="T46" fmla="*/ 38 w 133"/>
                <a:gd name="T47" fmla="*/ 101 h 120"/>
                <a:gd name="T48" fmla="*/ 32 w 133"/>
                <a:gd name="T49" fmla="*/ 87 h 120"/>
                <a:gd name="T50" fmla="*/ 29 w 133"/>
                <a:gd name="T51" fmla="*/ 76 h 120"/>
                <a:gd name="T52" fmla="*/ 58 w 133"/>
                <a:gd name="T53" fmla="*/ 63 h 120"/>
                <a:gd name="T54" fmla="*/ 28 w 133"/>
                <a:gd name="T55" fmla="*/ 49 h 120"/>
                <a:gd name="T56" fmla="*/ 58 w 133"/>
                <a:gd name="T57" fmla="*/ 36 h 120"/>
                <a:gd name="T58" fmla="*/ 36 w 133"/>
                <a:gd name="T59" fmla="*/ 25 h 120"/>
                <a:gd name="T60" fmla="*/ 47 w 133"/>
                <a:gd name="T61" fmla="*/ 21 h 120"/>
                <a:gd name="T62" fmla="*/ 58 w 133"/>
                <a:gd name="T63" fmla="*/ 19 h 120"/>
                <a:gd name="T64" fmla="*/ 44 w 133"/>
                <a:gd name="T65" fmla="*/ 17 h 120"/>
                <a:gd name="T66" fmla="*/ 44 w 133"/>
                <a:gd name="T67" fmla="*/ 11 h 120"/>
                <a:gd name="T68" fmla="*/ 48 w 133"/>
                <a:gd name="T69" fmla="*/ 7 h 120"/>
                <a:gd name="T70" fmla="*/ 92 w 133"/>
                <a:gd name="T71" fmla="*/ 36 h 120"/>
                <a:gd name="T72" fmla="*/ 86 w 133"/>
                <a:gd name="T73" fmla="*/ 23 h 120"/>
                <a:gd name="T74" fmla="*/ 87 w 133"/>
                <a:gd name="T75" fmla="*/ 16 h 120"/>
                <a:gd name="T76" fmla="*/ 80 w 133"/>
                <a:gd name="T77" fmla="*/ 12 h 120"/>
                <a:gd name="T78" fmla="*/ 76 w 133"/>
                <a:gd name="T79" fmla="*/ 6 h 120"/>
                <a:gd name="T80" fmla="*/ 75 w 133"/>
                <a:gd name="T81" fmla="*/ 12 h 120"/>
                <a:gd name="T82" fmla="*/ 74 w 133"/>
                <a:gd name="T83" fmla="*/ 17 h 120"/>
                <a:gd name="T84" fmla="*/ 62 w 133"/>
                <a:gd name="T85" fmla="*/ 19 h 120"/>
                <a:gd name="T86" fmla="*/ 71 w 133"/>
                <a:gd name="T87" fmla="*/ 21 h 120"/>
                <a:gd name="T88" fmla="*/ 82 w 133"/>
                <a:gd name="T89" fmla="*/ 23 h 120"/>
                <a:gd name="T90" fmla="*/ 88 w 133"/>
                <a:gd name="T91" fmla="*/ 36 h 120"/>
                <a:gd name="T92" fmla="*/ 62 w 133"/>
                <a:gd name="T93" fmla="*/ 60 h 120"/>
                <a:gd name="T94" fmla="*/ 84 w 133"/>
                <a:gd name="T95" fmla="*/ 93 h 120"/>
                <a:gd name="T96" fmla="*/ 76 w 133"/>
                <a:gd name="T97" fmla="*/ 101 h 120"/>
                <a:gd name="T98" fmla="*/ 62 w 133"/>
                <a:gd name="T99" fmla="*/ 100 h 120"/>
                <a:gd name="T100" fmla="*/ 72 w 133"/>
                <a:gd name="T101" fmla="*/ 113 h 120"/>
                <a:gd name="T102" fmla="*/ 70 w 133"/>
                <a:gd name="T103" fmla="*/ 104 h 120"/>
                <a:gd name="T104" fmla="*/ 76 w 133"/>
                <a:gd name="T105" fmla="*/ 107 h 120"/>
                <a:gd name="T106" fmla="*/ 79 w 133"/>
                <a:gd name="T107" fmla="*/ 109 h 120"/>
                <a:gd name="T108" fmla="*/ 90 w 133"/>
                <a:gd name="T109" fmla="*/ 106 h 120"/>
                <a:gd name="T110" fmla="*/ 84 w 133"/>
                <a:gd name="T111" fmla="*/ 100 h 120"/>
                <a:gd name="T112" fmla="*/ 110 w 133"/>
                <a:gd name="T113" fmla="*/ 82 h 120"/>
                <a:gd name="T114" fmla="*/ 79 w 133"/>
                <a:gd name="T115" fmla="*/ 85 h 120"/>
                <a:gd name="T116" fmla="*/ 112 w 133"/>
                <a:gd name="T117" fmla="*/ 60 h 120"/>
                <a:gd name="T118" fmla="*/ 93 w 133"/>
                <a:gd name="T119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120">
                  <a:moveTo>
                    <a:pt x="117" y="83"/>
                  </a:moveTo>
                  <a:cubicBezTo>
                    <a:pt x="116" y="83"/>
                    <a:pt x="116" y="82"/>
                    <a:pt x="116" y="82"/>
                  </a:cubicBezTo>
                  <a:cubicBezTo>
                    <a:pt x="118" y="76"/>
                    <a:pt x="120" y="70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3"/>
                    <a:pt x="119" y="46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26"/>
                    <a:pt x="104" y="18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86" y="6"/>
                    <a:pt x="79" y="3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4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5" y="0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3"/>
                    <a:pt x="34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6" y="18"/>
                    <a:pt x="10" y="2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6"/>
                    <a:pt x="0" y="53"/>
                    <a:pt x="0" y="60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70"/>
                    <a:pt x="2" y="77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1" y="95"/>
                    <a:pt x="17" y="102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3" y="114"/>
                    <a:pt x="40" y="117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5" y="120"/>
                    <a:pt x="57" y="120"/>
                    <a:pt x="58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3" y="120"/>
                    <a:pt x="65" y="120"/>
                    <a:pt x="66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9" y="117"/>
                    <a:pt x="86" y="115"/>
                    <a:pt x="92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1" y="104"/>
                    <a:pt x="106" y="99"/>
                    <a:pt x="110" y="94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9"/>
                    <a:pt x="128" y="109"/>
                    <a:pt x="131" y="106"/>
                  </a:cubicBezTo>
                  <a:cubicBezTo>
                    <a:pt x="133" y="104"/>
                    <a:pt x="133" y="100"/>
                    <a:pt x="131" y="98"/>
                  </a:cubicBezTo>
                  <a:lnTo>
                    <a:pt x="117" y="83"/>
                  </a:lnTo>
                  <a:close/>
                  <a:moveTo>
                    <a:pt x="44" y="6"/>
                  </a:moveTo>
                  <a:cubicBezTo>
                    <a:pt x="43" y="7"/>
                    <a:pt x="43" y="7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ubicBezTo>
                    <a:pt x="42" y="9"/>
                    <a:pt x="42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9" y="12"/>
                    <a:pt x="39" y="12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6" y="14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5" y="9"/>
                    <a:pt x="39" y="7"/>
                    <a:pt x="44" y="6"/>
                  </a:cubicBezTo>
                  <a:close/>
                  <a:moveTo>
                    <a:pt x="28" y="14"/>
                  </a:moveTo>
                  <a:cubicBezTo>
                    <a:pt x="28" y="14"/>
                    <a:pt x="29" y="14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7"/>
                    <a:pt x="35" y="17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5" y="19"/>
                    <a:pt x="35" y="19"/>
                  </a:cubicBezTo>
                  <a:cubicBezTo>
                    <a:pt x="35" y="19"/>
                    <a:pt x="35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4"/>
                  </a:cubicBezTo>
                  <a:cubicBezTo>
                    <a:pt x="32" y="24"/>
                    <a:pt x="32" y="25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7"/>
                    <a:pt x="31" y="28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0"/>
                    <a:pt x="30" y="30"/>
                    <a:pt x="29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4"/>
                  </a:cubicBezTo>
                  <a:cubicBezTo>
                    <a:pt x="28" y="34"/>
                    <a:pt x="28" y="34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27"/>
                    <a:pt x="20" y="19"/>
                    <a:pt x="28" y="14"/>
                  </a:cubicBezTo>
                  <a:close/>
                  <a:moveTo>
                    <a:pt x="8" y="39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40"/>
                    <a:pt x="26" y="40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7"/>
                    <a:pt x="25" y="48"/>
                    <a:pt x="25" y="48"/>
                  </a:cubicBezTo>
                  <a:cubicBezTo>
                    <a:pt x="25" y="48"/>
                    <a:pt x="25" y="49"/>
                    <a:pt x="24" y="49"/>
                  </a:cubicBezTo>
                  <a:cubicBezTo>
                    <a:pt x="24" y="50"/>
                    <a:pt x="24" y="50"/>
                    <a:pt x="24" y="51"/>
                  </a:cubicBezTo>
                  <a:cubicBezTo>
                    <a:pt x="24" y="51"/>
                    <a:pt x="24" y="52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4" y="55"/>
                    <a:pt x="24" y="56"/>
                  </a:cubicBezTo>
                  <a:cubicBezTo>
                    <a:pt x="24" y="56"/>
                    <a:pt x="24" y="57"/>
                    <a:pt x="24" y="58"/>
                  </a:cubicBezTo>
                  <a:cubicBezTo>
                    <a:pt x="24" y="58"/>
                    <a:pt x="24" y="58"/>
                    <a:pt x="24" y="59"/>
                  </a:cubicBezTo>
                  <a:cubicBezTo>
                    <a:pt x="24" y="59"/>
                    <a:pt x="24" y="60"/>
                    <a:pt x="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3"/>
                    <a:pt x="5" y="46"/>
                    <a:pt x="8" y="39"/>
                  </a:cubicBezTo>
                  <a:close/>
                  <a:moveTo>
                    <a:pt x="4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4" y="66"/>
                    <a:pt x="24" y="67"/>
                  </a:cubicBezTo>
                  <a:cubicBezTo>
                    <a:pt x="24" y="67"/>
                    <a:pt x="24" y="68"/>
                    <a:pt x="24" y="68"/>
                  </a:cubicBezTo>
                  <a:cubicBezTo>
                    <a:pt x="24" y="69"/>
                    <a:pt x="24" y="69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2"/>
                    <a:pt x="24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5"/>
                    <a:pt x="25" y="75"/>
                    <a:pt x="25" y="76"/>
                  </a:cubicBezTo>
                  <a:cubicBezTo>
                    <a:pt x="25" y="76"/>
                    <a:pt x="25" y="77"/>
                    <a:pt x="25" y="77"/>
                  </a:cubicBezTo>
                  <a:cubicBezTo>
                    <a:pt x="25" y="78"/>
                    <a:pt x="26" y="78"/>
                    <a:pt x="26" y="79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6" y="80"/>
                    <a:pt x="26" y="81"/>
                    <a:pt x="26" y="81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6" y="77"/>
                    <a:pt x="4" y="70"/>
                    <a:pt x="4" y="63"/>
                  </a:cubicBezTo>
                  <a:close/>
                  <a:moveTo>
                    <a:pt x="29" y="106"/>
                  </a:moveTo>
                  <a:cubicBezTo>
                    <a:pt x="29" y="106"/>
                    <a:pt x="28" y="106"/>
                    <a:pt x="28" y="106"/>
                  </a:cubicBezTo>
                  <a:cubicBezTo>
                    <a:pt x="20" y="101"/>
                    <a:pt x="14" y="94"/>
                    <a:pt x="10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7"/>
                    <a:pt x="28" y="88"/>
                    <a:pt x="28" y="88"/>
                  </a:cubicBezTo>
                  <a:cubicBezTo>
                    <a:pt x="29" y="89"/>
                    <a:pt x="29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91"/>
                    <a:pt x="30" y="92"/>
                    <a:pt x="30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1" y="94"/>
                    <a:pt x="31" y="94"/>
                    <a:pt x="31" y="95"/>
                  </a:cubicBezTo>
                  <a:cubicBezTo>
                    <a:pt x="32" y="95"/>
                    <a:pt x="32" y="96"/>
                    <a:pt x="32" y="96"/>
                  </a:cubicBezTo>
                  <a:cubicBezTo>
                    <a:pt x="32" y="96"/>
                    <a:pt x="32" y="97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9"/>
                    <a:pt x="34" y="99"/>
                    <a:pt x="34" y="100"/>
                  </a:cubicBezTo>
                  <a:cubicBezTo>
                    <a:pt x="34" y="100"/>
                    <a:pt x="34" y="100"/>
                    <a:pt x="34" y="101"/>
                  </a:cubicBezTo>
                  <a:cubicBezTo>
                    <a:pt x="35" y="101"/>
                    <a:pt x="35" y="102"/>
                    <a:pt x="35" y="102"/>
                  </a:cubicBezTo>
                  <a:cubicBezTo>
                    <a:pt x="35" y="103"/>
                    <a:pt x="35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5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4"/>
                    <a:pt x="33" y="104"/>
                    <a:pt x="33" y="104"/>
                  </a:cubicBezTo>
                  <a:cubicBezTo>
                    <a:pt x="33" y="104"/>
                    <a:pt x="32" y="104"/>
                    <a:pt x="32" y="105"/>
                  </a:cubicBezTo>
                  <a:cubicBezTo>
                    <a:pt x="31" y="105"/>
                    <a:pt x="30" y="105"/>
                    <a:pt x="30" y="106"/>
                  </a:cubicBezTo>
                  <a:cubicBezTo>
                    <a:pt x="30" y="106"/>
                    <a:pt x="30" y="106"/>
                    <a:pt x="29" y="106"/>
                  </a:cubicBezTo>
                  <a:close/>
                  <a:moveTo>
                    <a:pt x="31" y="109"/>
                  </a:moveTo>
                  <a:cubicBezTo>
                    <a:pt x="32" y="108"/>
                    <a:pt x="32" y="108"/>
                    <a:pt x="32" y="108"/>
                  </a:cubicBezTo>
                  <a:cubicBezTo>
                    <a:pt x="33" y="108"/>
                    <a:pt x="33" y="108"/>
                    <a:pt x="34" y="108"/>
                  </a:cubicBezTo>
                  <a:cubicBezTo>
                    <a:pt x="34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7" y="107"/>
                  </a:cubicBezTo>
                  <a:cubicBezTo>
                    <a:pt x="37" y="106"/>
                    <a:pt x="37" y="106"/>
                    <a:pt x="38" y="10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9"/>
                  </a:cubicBezTo>
                  <a:cubicBezTo>
                    <a:pt x="39" y="109"/>
                    <a:pt x="39" y="109"/>
                    <a:pt x="40" y="109"/>
                  </a:cubicBezTo>
                  <a:cubicBezTo>
                    <a:pt x="40" y="109"/>
                    <a:pt x="40" y="109"/>
                    <a:pt x="40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10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2"/>
                  </a:cubicBezTo>
                  <a:cubicBezTo>
                    <a:pt x="41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113"/>
                    <a:pt x="43" y="113"/>
                    <a:pt x="43" y="113"/>
                  </a:cubicBezTo>
                  <a:cubicBezTo>
                    <a:pt x="43" y="113"/>
                    <a:pt x="43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39" y="113"/>
                    <a:pt x="35" y="111"/>
                    <a:pt x="31" y="109"/>
                  </a:cubicBezTo>
                  <a:close/>
                  <a:moveTo>
                    <a:pt x="58" y="116"/>
                  </a:moveTo>
                  <a:cubicBezTo>
                    <a:pt x="55" y="116"/>
                    <a:pt x="52" y="116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9" y="115"/>
                    <a:pt x="49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7" y="114"/>
                    <a:pt x="47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1"/>
                    <a:pt x="46" y="111"/>
                  </a:cubicBezTo>
                  <a:cubicBezTo>
                    <a:pt x="45" y="111"/>
                    <a:pt x="45" y="111"/>
                    <a:pt x="45" y="110"/>
                  </a:cubicBezTo>
                  <a:cubicBezTo>
                    <a:pt x="45" y="110"/>
                    <a:pt x="45" y="110"/>
                    <a:pt x="44" y="110"/>
                  </a:cubicBezTo>
                  <a:cubicBezTo>
                    <a:pt x="44" y="110"/>
                    <a:pt x="44" y="109"/>
                    <a:pt x="44" y="109"/>
                  </a:cubicBezTo>
                  <a:cubicBezTo>
                    <a:pt x="44" y="109"/>
                    <a:pt x="44" y="109"/>
                    <a:pt x="43" y="109"/>
                  </a:cubicBezTo>
                  <a:cubicBezTo>
                    <a:pt x="43" y="108"/>
                    <a:pt x="43" y="108"/>
                    <a:pt x="43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6"/>
                    <a:pt x="42" y="106"/>
                    <a:pt x="41" y="106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7" y="104"/>
                    <a:pt x="53" y="103"/>
                    <a:pt x="58" y="103"/>
                  </a:cubicBezTo>
                  <a:lnTo>
                    <a:pt x="58" y="116"/>
                  </a:lnTo>
                  <a:close/>
                  <a:moveTo>
                    <a:pt x="58" y="100"/>
                  </a:moveTo>
                  <a:cubicBezTo>
                    <a:pt x="58" y="100"/>
                    <a:pt x="58" y="100"/>
                    <a:pt x="57" y="100"/>
                  </a:cubicBezTo>
                  <a:cubicBezTo>
                    <a:pt x="57" y="100"/>
                    <a:pt x="57" y="100"/>
                    <a:pt x="56" y="100"/>
                  </a:cubicBezTo>
                  <a:cubicBezTo>
                    <a:pt x="56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3" y="100"/>
                    <a:pt x="53" y="100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cubicBezTo>
                    <a:pt x="50" y="100"/>
                    <a:pt x="50" y="100"/>
                    <a:pt x="49" y="100"/>
                  </a:cubicBezTo>
                  <a:cubicBezTo>
                    <a:pt x="49" y="100"/>
                    <a:pt x="48" y="100"/>
                    <a:pt x="48" y="100"/>
                  </a:cubicBezTo>
                  <a:cubicBezTo>
                    <a:pt x="48" y="101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1"/>
                  </a:cubicBezTo>
                  <a:cubicBezTo>
                    <a:pt x="45" y="101"/>
                    <a:pt x="44" y="101"/>
                    <a:pt x="44" y="101"/>
                  </a:cubicBezTo>
                  <a:cubicBezTo>
                    <a:pt x="43" y="101"/>
                    <a:pt x="43" y="101"/>
                    <a:pt x="43" y="102"/>
                  </a:cubicBezTo>
                  <a:cubicBezTo>
                    <a:pt x="42" y="102"/>
                    <a:pt x="42" y="102"/>
                    <a:pt x="41" y="102"/>
                  </a:cubicBezTo>
                  <a:cubicBezTo>
                    <a:pt x="41" y="102"/>
                    <a:pt x="40" y="102"/>
                    <a:pt x="40" y="102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39" y="102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8"/>
                    <a:pt x="36" y="97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5" y="95"/>
                    <a:pt x="35" y="95"/>
                    <a:pt x="35" y="94"/>
                  </a:cubicBezTo>
                  <a:cubicBezTo>
                    <a:pt x="35" y="94"/>
                    <a:pt x="35" y="94"/>
                    <a:pt x="34" y="93"/>
                  </a:cubicBezTo>
                  <a:cubicBezTo>
                    <a:pt x="34" y="93"/>
                    <a:pt x="34" y="92"/>
                    <a:pt x="34" y="92"/>
                  </a:cubicBezTo>
                  <a:cubicBezTo>
                    <a:pt x="34" y="92"/>
                    <a:pt x="33" y="91"/>
                    <a:pt x="33" y="91"/>
                  </a:cubicBezTo>
                  <a:cubicBezTo>
                    <a:pt x="33" y="91"/>
                    <a:pt x="33" y="90"/>
                    <a:pt x="33" y="90"/>
                  </a:cubicBezTo>
                  <a:cubicBezTo>
                    <a:pt x="33" y="89"/>
                    <a:pt x="33" y="89"/>
                    <a:pt x="32" y="89"/>
                  </a:cubicBezTo>
                  <a:cubicBezTo>
                    <a:pt x="32" y="88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58" y="86"/>
                    <a:pt x="58" y="86"/>
                    <a:pt x="58" y="86"/>
                  </a:cubicBezTo>
                  <a:lnTo>
                    <a:pt x="58" y="100"/>
                  </a:lnTo>
                  <a:close/>
                  <a:moveTo>
                    <a:pt x="58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30" y="80"/>
                    <a:pt x="29" y="80"/>
                    <a:pt x="29" y="79"/>
                  </a:cubicBezTo>
                  <a:cubicBezTo>
                    <a:pt x="29" y="79"/>
                    <a:pt x="29" y="79"/>
                    <a:pt x="29" y="78"/>
                  </a:cubicBezTo>
                  <a:cubicBezTo>
                    <a:pt x="29" y="78"/>
                    <a:pt x="29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4"/>
                    <a:pt x="28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8" y="72"/>
                    <a:pt x="28" y="71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7" y="68"/>
                    <a:pt x="27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5"/>
                    <a:pt x="27" y="64"/>
                    <a:pt x="27" y="64"/>
                  </a:cubicBezTo>
                  <a:cubicBezTo>
                    <a:pt x="27" y="64"/>
                    <a:pt x="27" y="64"/>
                    <a:pt x="2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83"/>
                  </a:lnTo>
                  <a:close/>
                  <a:moveTo>
                    <a:pt x="58" y="60"/>
                  </a:move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7" y="56"/>
                    <a:pt x="27" y="55"/>
                    <a:pt x="27" y="55"/>
                  </a:cubicBezTo>
                  <a:cubicBezTo>
                    <a:pt x="27" y="54"/>
                    <a:pt x="27" y="54"/>
                    <a:pt x="27" y="53"/>
                  </a:cubicBezTo>
                  <a:cubicBezTo>
                    <a:pt x="28" y="53"/>
                    <a:pt x="28" y="53"/>
                    <a:pt x="28" y="52"/>
                  </a:cubicBezTo>
                  <a:cubicBezTo>
                    <a:pt x="28" y="51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4"/>
                  </a:cubicBezTo>
                  <a:cubicBezTo>
                    <a:pt x="29" y="44"/>
                    <a:pt x="29" y="43"/>
                    <a:pt x="29" y="43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0"/>
                    <a:pt x="30" y="40"/>
                  </a:cubicBezTo>
                  <a:cubicBezTo>
                    <a:pt x="30" y="40"/>
                    <a:pt x="30" y="39"/>
                    <a:pt x="30" y="39"/>
                  </a:cubicBezTo>
                  <a:cubicBezTo>
                    <a:pt x="58" y="39"/>
                    <a:pt x="58" y="39"/>
                    <a:pt x="58" y="39"/>
                  </a:cubicBezTo>
                  <a:lnTo>
                    <a:pt x="58" y="60"/>
                  </a:lnTo>
                  <a:close/>
                  <a:moveTo>
                    <a:pt x="58" y="22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4"/>
                    <a:pt x="32" y="34"/>
                    <a:pt x="32" y="33"/>
                  </a:cubicBezTo>
                  <a:cubicBezTo>
                    <a:pt x="32" y="33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0"/>
                    <a:pt x="34" y="30"/>
                    <a:pt x="34" y="30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3" y="20"/>
                    <a:pt x="44" y="20"/>
                    <a:pt x="44" y="20"/>
                  </a:cubicBezTo>
                  <a:cubicBezTo>
                    <a:pt x="45" y="20"/>
                    <a:pt x="45" y="20"/>
                    <a:pt x="46" y="21"/>
                  </a:cubicBezTo>
                  <a:cubicBezTo>
                    <a:pt x="46" y="21"/>
                    <a:pt x="46" y="21"/>
                    <a:pt x="47" y="21"/>
                  </a:cubicBezTo>
                  <a:cubicBezTo>
                    <a:pt x="47" y="21"/>
                    <a:pt x="48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lose/>
                  <a:moveTo>
                    <a:pt x="58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9"/>
                    <a:pt x="53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8"/>
                    <a:pt x="51" y="18"/>
                    <a:pt x="50" y="18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8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6"/>
                    <a:pt x="43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5" y="11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2" y="4"/>
                    <a:pt x="55" y="4"/>
                    <a:pt x="58" y="4"/>
                  </a:cubicBezTo>
                  <a:lnTo>
                    <a:pt x="58" y="19"/>
                  </a:lnTo>
                  <a:close/>
                  <a:moveTo>
                    <a:pt x="90" y="15"/>
                  </a:moveTo>
                  <a:cubicBezTo>
                    <a:pt x="91" y="14"/>
                    <a:pt x="91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100" y="19"/>
                    <a:pt x="107" y="27"/>
                    <a:pt x="11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34"/>
                    <a:pt x="92" y="34"/>
                    <a:pt x="91" y="34"/>
                  </a:cubicBezTo>
                  <a:cubicBezTo>
                    <a:pt x="91" y="33"/>
                    <a:pt x="91" y="33"/>
                    <a:pt x="91" y="32"/>
                  </a:cubicBezTo>
                  <a:cubicBezTo>
                    <a:pt x="91" y="32"/>
                    <a:pt x="90" y="32"/>
                    <a:pt x="90" y="31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9" y="29"/>
                    <a:pt x="89" y="28"/>
                  </a:cubicBezTo>
                  <a:cubicBezTo>
                    <a:pt x="89" y="28"/>
                    <a:pt x="88" y="27"/>
                    <a:pt x="88" y="27"/>
                  </a:cubicBezTo>
                  <a:cubicBezTo>
                    <a:pt x="88" y="26"/>
                    <a:pt x="88" y="26"/>
                    <a:pt x="88" y="25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5" y="21"/>
                    <a:pt x="85" y="21"/>
                    <a:pt x="85" y="20"/>
                  </a:cubicBezTo>
                  <a:cubicBezTo>
                    <a:pt x="85" y="20"/>
                    <a:pt x="84" y="20"/>
                    <a:pt x="84" y="19"/>
                  </a:cubicBezTo>
                  <a:cubicBezTo>
                    <a:pt x="84" y="19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4" y="17"/>
                    <a:pt x="84" y="17"/>
                  </a:cubicBezTo>
                  <a:cubicBezTo>
                    <a:pt x="84" y="17"/>
                    <a:pt x="84" y="17"/>
                    <a:pt x="85" y="17"/>
                  </a:cubicBezTo>
                  <a:cubicBezTo>
                    <a:pt x="85" y="17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9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lose/>
                  <a:moveTo>
                    <a:pt x="89" y="11"/>
                  </a:moveTo>
                  <a:cubicBezTo>
                    <a:pt x="89" y="11"/>
                    <a:pt x="89" y="12"/>
                    <a:pt x="89" y="12"/>
                  </a:cubicBezTo>
                  <a:cubicBezTo>
                    <a:pt x="89" y="12"/>
                    <a:pt x="88" y="12"/>
                    <a:pt x="88" y="12"/>
                  </a:cubicBezTo>
                  <a:cubicBezTo>
                    <a:pt x="88" y="12"/>
                    <a:pt x="87" y="12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4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4"/>
                    <a:pt x="82" y="14"/>
                    <a:pt x="81" y="15"/>
                  </a:cubicBezTo>
                  <a:cubicBezTo>
                    <a:pt x="81" y="14"/>
                    <a:pt x="80" y="13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9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0" y="7"/>
                    <a:pt x="85" y="9"/>
                    <a:pt x="89" y="11"/>
                  </a:cubicBezTo>
                  <a:close/>
                  <a:moveTo>
                    <a:pt x="62" y="4"/>
                  </a:moveTo>
                  <a:cubicBezTo>
                    <a:pt x="65" y="4"/>
                    <a:pt x="67" y="4"/>
                    <a:pt x="70" y="5"/>
                  </a:cubicBezTo>
                  <a:cubicBezTo>
                    <a:pt x="71" y="6"/>
                    <a:pt x="72" y="7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5" y="17"/>
                  </a:cubicBezTo>
                  <a:cubicBezTo>
                    <a:pt x="75" y="17"/>
                    <a:pt x="75" y="17"/>
                    <a:pt x="74" y="17"/>
                  </a:cubicBezTo>
                  <a:cubicBezTo>
                    <a:pt x="74" y="17"/>
                    <a:pt x="73" y="17"/>
                    <a:pt x="73" y="17"/>
                  </a:cubicBezTo>
                  <a:cubicBezTo>
                    <a:pt x="73" y="17"/>
                    <a:pt x="72" y="17"/>
                    <a:pt x="72" y="17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9" y="18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19"/>
                    <a:pt x="63" y="19"/>
                    <a:pt x="63" y="19"/>
                  </a:cubicBezTo>
                  <a:cubicBezTo>
                    <a:pt x="63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lnTo>
                    <a:pt x="62" y="4"/>
                  </a:lnTo>
                  <a:close/>
                  <a:moveTo>
                    <a:pt x="62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2"/>
                    <a:pt x="64" y="22"/>
                    <a:pt x="65" y="22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2"/>
                    <a:pt x="67" y="22"/>
                    <a:pt x="67" y="22"/>
                  </a:cubicBezTo>
                  <a:cubicBezTo>
                    <a:pt x="67" y="22"/>
                    <a:pt x="68" y="22"/>
                    <a:pt x="68" y="22"/>
                  </a:cubicBezTo>
                  <a:cubicBezTo>
                    <a:pt x="69" y="22"/>
                    <a:pt x="69" y="21"/>
                    <a:pt x="70" y="21"/>
                  </a:cubicBezTo>
                  <a:cubicBezTo>
                    <a:pt x="70" y="21"/>
                    <a:pt x="70" y="21"/>
                    <a:pt x="71" y="21"/>
                  </a:cubicBezTo>
                  <a:cubicBezTo>
                    <a:pt x="71" y="21"/>
                    <a:pt x="72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8" y="20"/>
                    <a:pt x="78" y="19"/>
                  </a:cubicBezTo>
                  <a:cubicBezTo>
                    <a:pt x="78" y="19"/>
                    <a:pt x="79" y="19"/>
                    <a:pt x="79" y="19"/>
                  </a:cubicBezTo>
                  <a:cubicBezTo>
                    <a:pt x="79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20"/>
                    <a:pt x="81" y="20"/>
                    <a:pt x="81" y="21"/>
                  </a:cubicBezTo>
                  <a:cubicBezTo>
                    <a:pt x="81" y="21"/>
                    <a:pt x="82" y="21"/>
                    <a:pt x="82" y="22"/>
                  </a:cubicBezTo>
                  <a:cubicBezTo>
                    <a:pt x="82" y="22"/>
                    <a:pt x="82" y="23"/>
                    <a:pt x="82" y="23"/>
                  </a:cubicBezTo>
                  <a:cubicBezTo>
                    <a:pt x="83" y="24"/>
                    <a:pt x="83" y="24"/>
                    <a:pt x="84" y="25"/>
                  </a:cubicBezTo>
                  <a:cubicBezTo>
                    <a:pt x="84" y="25"/>
                    <a:pt x="84" y="26"/>
                    <a:pt x="84" y="26"/>
                  </a:cubicBezTo>
                  <a:cubicBezTo>
                    <a:pt x="84" y="26"/>
                    <a:pt x="84" y="27"/>
                    <a:pt x="85" y="28"/>
                  </a:cubicBezTo>
                  <a:cubicBezTo>
                    <a:pt x="85" y="28"/>
                    <a:pt x="85" y="28"/>
                    <a:pt x="85" y="29"/>
                  </a:cubicBezTo>
                  <a:cubicBezTo>
                    <a:pt x="85" y="29"/>
                    <a:pt x="86" y="29"/>
                    <a:pt x="86" y="30"/>
                  </a:cubicBezTo>
                  <a:cubicBezTo>
                    <a:pt x="86" y="30"/>
                    <a:pt x="86" y="31"/>
                    <a:pt x="86" y="31"/>
                  </a:cubicBezTo>
                  <a:cubicBezTo>
                    <a:pt x="87" y="31"/>
                    <a:pt x="87" y="32"/>
                    <a:pt x="87" y="32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8" y="34"/>
                    <a:pt x="88" y="34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62" y="36"/>
                    <a:pt x="62" y="36"/>
                    <a:pt x="62" y="36"/>
                  </a:cubicBezTo>
                  <a:lnTo>
                    <a:pt x="62" y="22"/>
                  </a:lnTo>
                  <a:close/>
                  <a:moveTo>
                    <a:pt x="62" y="39"/>
                  </a:move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90" y="40"/>
                    <a:pt x="90" y="40"/>
                  </a:cubicBezTo>
                  <a:cubicBezTo>
                    <a:pt x="90" y="41"/>
                    <a:pt x="90" y="41"/>
                    <a:pt x="91" y="41"/>
                  </a:cubicBezTo>
                  <a:cubicBezTo>
                    <a:pt x="91" y="42"/>
                    <a:pt x="91" y="42"/>
                    <a:pt x="91" y="43"/>
                  </a:cubicBezTo>
                  <a:cubicBezTo>
                    <a:pt x="91" y="43"/>
                    <a:pt x="91" y="44"/>
                    <a:pt x="91" y="44"/>
                  </a:cubicBezTo>
                  <a:cubicBezTo>
                    <a:pt x="91" y="45"/>
                    <a:pt x="92" y="45"/>
                    <a:pt x="92" y="45"/>
                  </a:cubicBezTo>
                  <a:cubicBezTo>
                    <a:pt x="82" y="46"/>
                    <a:pt x="74" y="52"/>
                    <a:pt x="71" y="60"/>
                  </a:cubicBezTo>
                  <a:cubicBezTo>
                    <a:pt x="62" y="60"/>
                    <a:pt x="62" y="60"/>
                    <a:pt x="62" y="60"/>
                  </a:cubicBezTo>
                  <a:lnTo>
                    <a:pt x="62" y="39"/>
                  </a:lnTo>
                  <a:close/>
                  <a:moveTo>
                    <a:pt x="62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69" y="65"/>
                    <a:pt x="69" y="68"/>
                    <a:pt x="69" y="70"/>
                  </a:cubicBezTo>
                  <a:cubicBezTo>
                    <a:pt x="69" y="75"/>
                    <a:pt x="70" y="79"/>
                    <a:pt x="73" y="83"/>
                  </a:cubicBezTo>
                  <a:cubicBezTo>
                    <a:pt x="62" y="83"/>
                    <a:pt x="62" y="83"/>
                    <a:pt x="62" y="83"/>
                  </a:cubicBezTo>
                  <a:lnTo>
                    <a:pt x="62" y="63"/>
                  </a:lnTo>
                  <a:close/>
                  <a:moveTo>
                    <a:pt x="62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8" y="89"/>
                    <a:pt x="81" y="91"/>
                    <a:pt x="85" y="93"/>
                  </a:cubicBezTo>
                  <a:cubicBezTo>
                    <a:pt x="85" y="93"/>
                    <a:pt x="85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2" y="97"/>
                    <a:pt x="82" y="98"/>
                    <a:pt x="82" y="98"/>
                  </a:cubicBezTo>
                  <a:cubicBezTo>
                    <a:pt x="81" y="98"/>
                    <a:pt x="81" y="99"/>
                    <a:pt x="81" y="99"/>
                  </a:cubicBezTo>
                  <a:cubicBezTo>
                    <a:pt x="81" y="99"/>
                    <a:pt x="81" y="100"/>
                    <a:pt x="80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79" y="102"/>
                    <a:pt x="79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2"/>
                  </a:cubicBezTo>
                  <a:cubicBezTo>
                    <a:pt x="77" y="102"/>
                    <a:pt x="77" y="102"/>
                    <a:pt x="76" y="101"/>
                  </a:cubicBezTo>
                  <a:cubicBezTo>
                    <a:pt x="76" y="101"/>
                    <a:pt x="75" y="101"/>
                    <a:pt x="75" y="101"/>
                  </a:cubicBezTo>
                  <a:cubicBezTo>
                    <a:pt x="75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1" y="101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69" y="100"/>
                    <a:pt x="68" y="100"/>
                  </a:cubicBezTo>
                  <a:cubicBezTo>
                    <a:pt x="68" y="100"/>
                    <a:pt x="67" y="100"/>
                    <a:pt x="67" y="100"/>
                  </a:cubicBezTo>
                  <a:cubicBezTo>
                    <a:pt x="67" y="100"/>
                    <a:pt x="66" y="100"/>
                    <a:pt x="66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0"/>
                    <a:pt x="64" y="100"/>
                    <a:pt x="63" y="100"/>
                  </a:cubicBezTo>
                  <a:cubicBezTo>
                    <a:pt x="63" y="100"/>
                    <a:pt x="63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62" y="86"/>
                  </a:lnTo>
                  <a:close/>
                  <a:moveTo>
                    <a:pt x="74" y="109"/>
                  </a:moveTo>
                  <a:cubicBezTo>
                    <a:pt x="74" y="109"/>
                    <a:pt x="74" y="110"/>
                    <a:pt x="74" y="110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10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2"/>
                    <a:pt x="73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2"/>
                    <a:pt x="72" y="112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1" y="114"/>
                    <a:pt x="70" y="115"/>
                    <a:pt x="69" y="116"/>
                  </a:cubicBezTo>
                  <a:cubicBezTo>
                    <a:pt x="67" y="116"/>
                    <a:pt x="64" y="116"/>
                    <a:pt x="62" y="116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4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3"/>
                    <a:pt x="66" y="103"/>
                    <a:pt x="67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8" y="104"/>
                    <a:pt x="69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4" y="104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6" y="105"/>
                    <a:pt x="76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9"/>
                    <a:pt x="75" y="109"/>
                  </a:cubicBezTo>
                  <a:cubicBezTo>
                    <a:pt x="75" y="109"/>
                    <a:pt x="75" y="109"/>
                    <a:pt x="74" y="109"/>
                  </a:cubicBezTo>
                  <a:close/>
                  <a:moveTo>
                    <a:pt x="75" y="115"/>
                  </a:moveTo>
                  <a:cubicBezTo>
                    <a:pt x="75" y="114"/>
                    <a:pt x="76" y="113"/>
                    <a:pt x="77" y="112"/>
                  </a:cubicBezTo>
                  <a:cubicBezTo>
                    <a:pt x="77" y="112"/>
                    <a:pt x="77" y="111"/>
                    <a:pt x="77" y="111"/>
                  </a:cubicBezTo>
                  <a:cubicBezTo>
                    <a:pt x="77" y="111"/>
                    <a:pt x="78" y="111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7"/>
                    <a:pt x="80" y="107"/>
                    <a:pt x="81" y="106"/>
                  </a:cubicBezTo>
                  <a:cubicBezTo>
                    <a:pt x="81" y="106"/>
                    <a:pt x="82" y="107"/>
                    <a:pt x="82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4" y="107"/>
                    <a:pt x="84" y="107"/>
                    <a:pt x="85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8" y="109"/>
                    <a:pt x="89" y="109"/>
                  </a:cubicBezTo>
                  <a:cubicBezTo>
                    <a:pt x="84" y="111"/>
                    <a:pt x="80" y="113"/>
                    <a:pt x="75" y="115"/>
                  </a:cubicBezTo>
                  <a:close/>
                  <a:moveTo>
                    <a:pt x="92" y="107"/>
                  </a:move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105"/>
                    <a:pt x="88" y="105"/>
                    <a:pt x="87" y="105"/>
                  </a:cubicBezTo>
                  <a:cubicBezTo>
                    <a:pt x="87" y="105"/>
                    <a:pt x="87" y="104"/>
                    <a:pt x="86" y="104"/>
                  </a:cubicBezTo>
                  <a:cubicBezTo>
                    <a:pt x="86" y="104"/>
                    <a:pt x="85" y="104"/>
                    <a:pt x="84" y="104"/>
                  </a:cubicBezTo>
                  <a:cubicBezTo>
                    <a:pt x="84" y="104"/>
                    <a:pt x="84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2"/>
                    <a:pt x="83" y="102"/>
                  </a:cubicBezTo>
                  <a:cubicBezTo>
                    <a:pt x="84" y="102"/>
                    <a:pt x="84" y="101"/>
                    <a:pt x="84" y="100"/>
                  </a:cubicBezTo>
                  <a:cubicBezTo>
                    <a:pt x="84" y="100"/>
                    <a:pt x="85" y="100"/>
                    <a:pt x="85" y="100"/>
                  </a:cubicBezTo>
                  <a:cubicBezTo>
                    <a:pt x="85" y="99"/>
                    <a:pt x="85" y="99"/>
                    <a:pt x="86" y="98"/>
                  </a:cubicBezTo>
                  <a:cubicBezTo>
                    <a:pt x="86" y="98"/>
                    <a:pt x="86" y="98"/>
                    <a:pt x="86" y="97"/>
                  </a:cubicBezTo>
                  <a:cubicBezTo>
                    <a:pt x="86" y="97"/>
                    <a:pt x="87" y="96"/>
                    <a:pt x="87" y="96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90" y="94"/>
                    <a:pt x="91" y="94"/>
                    <a:pt x="93" y="94"/>
                  </a:cubicBezTo>
                  <a:cubicBezTo>
                    <a:pt x="98" y="94"/>
                    <a:pt x="103" y="93"/>
                    <a:pt x="106" y="90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3" y="97"/>
                    <a:pt x="98" y="103"/>
                    <a:pt x="92" y="107"/>
                  </a:cubicBezTo>
                  <a:close/>
                  <a:moveTo>
                    <a:pt x="110" y="82"/>
                  </a:moveTo>
                  <a:cubicBezTo>
                    <a:pt x="110" y="82"/>
                    <a:pt x="109" y="83"/>
                    <a:pt x="109" y="83"/>
                  </a:cubicBezTo>
                  <a:cubicBezTo>
                    <a:pt x="109" y="83"/>
                    <a:pt x="108" y="83"/>
                    <a:pt x="108" y="84"/>
                  </a:cubicBezTo>
                  <a:cubicBezTo>
                    <a:pt x="108" y="84"/>
                    <a:pt x="108" y="84"/>
                    <a:pt x="107" y="85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2" y="89"/>
                    <a:pt x="98" y="91"/>
                    <a:pt x="93" y="91"/>
                  </a:cubicBezTo>
                  <a:cubicBezTo>
                    <a:pt x="92" y="91"/>
                    <a:pt x="91" y="91"/>
                    <a:pt x="90" y="90"/>
                  </a:cubicBezTo>
                  <a:cubicBezTo>
                    <a:pt x="89" y="90"/>
                    <a:pt x="88" y="90"/>
                    <a:pt x="88" y="90"/>
                  </a:cubicBezTo>
                  <a:cubicBezTo>
                    <a:pt x="87" y="90"/>
                    <a:pt x="87" y="90"/>
                    <a:pt x="86" y="89"/>
                  </a:cubicBezTo>
                  <a:cubicBezTo>
                    <a:pt x="84" y="89"/>
                    <a:pt x="82" y="88"/>
                    <a:pt x="80" y="86"/>
                  </a:cubicBezTo>
                  <a:cubicBezTo>
                    <a:pt x="80" y="86"/>
                    <a:pt x="79" y="85"/>
                    <a:pt x="79" y="85"/>
                  </a:cubicBezTo>
                  <a:cubicBezTo>
                    <a:pt x="78" y="84"/>
                    <a:pt x="77" y="83"/>
                    <a:pt x="77" y="83"/>
                  </a:cubicBezTo>
                  <a:cubicBezTo>
                    <a:pt x="74" y="79"/>
                    <a:pt x="72" y="75"/>
                    <a:pt x="72" y="70"/>
                  </a:cubicBezTo>
                  <a:cubicBezTo>
                    <a:pt x="72" y="68"/>
                    <a:pt x="73" y="65"/>
                    <a:pt x="73" y="63"/>
                  </a:cubicBezTo>
                  <a:cubicBezTo>
                    <a:pt x="73" y="63"/>
                    <a:pt x="74" y="62"/>
                    <a:pt x="74" y="62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8" y="54"/>
                    <a:pt x="85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3" y="50"/>
                    <a:pt x="109" y="54"/>
                    <a:pt x="112" y="60"/>
                  </a:cubicBezTo>
                  <a:cubicBezTo>
                    <a:pt x="112" y="61"/>
                    <a:pt x="112" y="61"/>
                    <a:pt x="113" y="62"/>
                  </a:cubicBezTo>
                  <a:cubicBezTo>
                    <a:pt x="113" y="62"/>
                    <a:pt x="113" y="63"/>
                    <a:pt x="113" y="63"/>
                  </a:cubicBezTo>
                  <a:cubicBezTo>
                    <a:pt x="114" y="65"/>
                    <a:pt x="114" y="68"/>
                    <a:pt x="114" y="70"/>
                  </a:cubicBezTo>
                  <a:cubicBezTo>
                    <a:pt x="114" y="74"/>
                    <a:pt x="113" y="79"/>
                    <a:pt x="110" y="82"/>
                  </a:cubicBezTo>
                  <a:close/>
                  <a:moveTo>
                    <a:pt x="95" y="45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4"/>
                    <a:pt x="95" y="44"/>
                  </a:cubicBezTo>
                  <a:cubicBezTo>
                    <a:pt x="95" y="43"/>
                    <a:pt x="95" y="43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0"/>
                    <a:pt x="94" y="40"/>
                    <a:pt x="94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5" y="46"/>
                    <a:pt x="117" y="53"/>
                    <a:pt x="117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2" y="52"/>
                    <a:pt x="104" y="46"/>
                    <a:pt x="95" y="45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799138" y="1819276"/>
              <a:ext cx="114300" cy="114300"/>
            </a:xfrm>
            <a:custGeom>
              <a:avLst/>
              <a:gdLst>
                <a:gd name="T0" fmla="*/ 27 w 30"/>
                <a:gd name="T1" fmla="*/ 7 h 30"/>
                <a:gd name="T2" fmla="*/ 26 w 30"/>
                <a:gd name="T3" fmla="*/ 5 h 30"/>
                <a:gd name="T4" fmla="*/ 19 w 30"/>
                <a:gd name="T5" fmla="*/ 1 h 30"/>
                <a:gd name="T6" fmla="*/ 19 w 30"/>
                <a:gd name="T7" fmla="*/ 1 h 30"/>
                <a:gd name="T8" fmla="*/ 17 w 30"/>
                <a:gd name="T9" fmla="*/ 0 h 30"/>
                <a:gd name="T10" fmla="*/ 16 w 30"/>
                <a:gd name="T11" fmla="*/ 0 h 30"/>
                <a:gd name="T12" fmla="*/ 16 w 30"/>
                <a:gd name="T13" fmla="*/ 0 h 30"/>
                <a:gd name="T14" fmla="*/ 16 w 30"/>
                <a:gd name="T15" fmla="*/ 0 h 30"/>
                <a:gd name="T16" fmla="*/ 15 w 30"/>
                <a:gd name="T17" fmla="*/ 0 h 30"/>
                <a:gd name="T18" fmla="*/ 4 w 30"/>
                <a:gd name="T19" fmla="*/ 5 h 30"/>
                <a:gd name="T20" fmla="*/ 3 w 30"/>
                <a:gd name="T21" fmla="*/ 7 h 30"/>
                <a:gd name="T22" fmla="*/ 2 w 30"/>
                <a:gd name="T23" fmla="*/ 8 h 30"/>
                <a:gd name="T24" fmla="*/ 0 w 30"/>
                <a:gd name="T25" fmla="*/ 15 h 30"/>
                <a:gd name="T26" fmla="*/ 8 w 30"/>
                <a:gd name="T27" fmla="*/ 28 h 30"/>
                <a:gd name="T28" fmla="*/ 11 w 30"/>
                <a:gd name="T29" fmla="*/ 29 h 30"/>
                <a:gd name="T30" fmla="*/ 12 w 30"/>
                <a:gd name="T31" fmla="*/ 30 h 30"/>
                <a:gd name="T32" fmla="*/ 14 w 30"/>
                <a:gd name="T33" fmla="*/ 30 h 30"/>
                <a:gd name="T34" fmla="*/ 14 w 30"/>
                <a:gd name="T35" fmla="*/ 30 h 30"/>
                <a:gd name="T36" fmla="*/ 15 w 30"/>
                <a:gd name="T37" fmla="*/ 30 h 30"/>
                <a:gd name="T38" fmla="*/ 15 w 30"/>
                <a:gd name="T39" fmla="*/ 30 h 30"/>
                <a:gd name="T40" fmla="*/ 15 w 30"/>
                <a:gd name="T41" fmla="*/ 30 h 30"/>
                <a:gd name="T42" fmla="*/ 22 w 30"/>
                <a:gd name="T43" fmla="*/ 28 h 30"/>
                <a:gd name="T44" fmla="*/ 30 w 30"/>
                <a:gd name="T45" fmla="*/ 15 h 30"/>
                <a:gd name="T46" fmla="*/ 28 w 30"/>
                <a:gd name="T47" fmla="*/ 8 h 30"/>
                <a:gd name="T48" fmla="*/ 27 w 30"/>
                <a:gd name="T4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27" y="7"/>
                  </a:moveTo>
                  <a:cubicBezTo>
                    <a:pt x="27" y="6"/>
                    <a:pt x="26" y="6"/>
                    <a:pt x="26" y="5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4" y="6"/>
                    <a:pt x="3" y="6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10"/>
                    <a:pt x="0" y="13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1" y="29"/>
                    <a:pt x="12" y="30"/>
                    <a:pt x="1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30"/>
                    <a:pt x="20" y="29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13"/>
                    <a:pt x="29" y="10"/>
                    <a:pt x="28" y="8"/>
                  </a:cubicBezTo>
                  <a:cubicBezTo>
                    <a:pt x="28" y="8"/>
                    <a:pt x="28" y="7"/>
                    <a:pt x="27" y="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5" name="圆角矩形 3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64285" y="1228725"/>
            <a:ext cx="10378440" cy="5026025"/>
            <a:chOff x="939982" y="1827568"/>
            <a:chExt cx="4973621" cy="4529689"/>
          </a:xfrm>
        </p:grpSpPr>
        <p:sp>
          <p:nvSpPr>
            <p:cNvPr id="13" name="等腰三角形 24"/>
            <p:cNvSpPr/>
            <p:nvPr/>
          </p:nvSpPr>
          <p:spPr>
            <a:xfrm rot="10800000">
              <a:off x="5534996" y="6038964"/>
              <a:ext cx="330982" cy="318293"/>
            </a:xfrm>
            <a:custGeom>
              <a:avLst/>
              <a:gdLst>
                <a:gd name="connsiteX0" fmla="*/ 0 w 397658"/>
                <a:gd name="connsiteY0" fmla="*/ 406400 h 406400"/>
                <a:gd name="connsiteX1" fmla="*/ 198829 w 397658"/>
                <a:gd name="connsiteY1" fmla="*/ 0 h 406400"/>
                <a:gd name="connsiteX2" fmla="*/ 397658 w 397658"/>
                <a:gd name="connsiteY2" fmla="*/ 406400 h 406400"/>
                <a:gd name="connsiteX3" fmla="*/ 0 w 397658"/>
                <a:gd name="connsiteY3" fmla="*/ 406400 h 406400"/>
                <a:gd name="connsiteX0-1" fmla="*/ 0 w 397658"/>
                <a:gd name="connsiteY0-2" fmla="*/ 411162 h 411162"/>
                <a:gd name="connsiteX1-3" fmla="*/ 332179 w 397658"/>
                <a:gd name="connsiteY1-4" fmla="*/ 0 h 411162"/>
                <a:gd name="connsiteX2-5" fmla="*/ 397658 w 397658"/>
                <a:gd name="connsiteY2-6" fmla="*/ 411162 h 411162"/>
                <a:gd name="connsiteX3-7" fmla="*/ 0 w 397658"/>
                <a:gd name="connsiteY3-8" fmla="*/ 411162 h 411162"/>
                <a:gd name="connsiteX0-9" fmla="*/ 0 w 338126"/>
                <a:gd name="connsiteY0-10" fmla="*/ 342105 h 411162"/>
                <a:gd name="connsiteX1-11" fmla="*/ 272647 w 338126"/>
                <a:gd name="connsiteY1-12" fmla="*/ 0 h 411162"/>
                <a:gd name="connsiteX2-13" fmla="*/ 338126 w 338126"/>
                <a:gd name="connsiteY2-14" fmla="*/ 411162 h 411162"/>
                <a:gd name="connsiteX3-15" fmla="*/ 0 w 338126"/>
                <a:gd name="connsiteY3-16" fmla="*/ 342105 h 411162"/>
                <a:gd name="connsiteX0-17" fmla="*/ 0 w 323838"/>
                <a:gd name="connsiteY0-18" fmla="*/ 342105 h 342105"/>
                <a:gd name="connsiteX1-19" fmla="*/ 272647 w 323838"/>
                <a:gd name="connsiteY1-20" fmla="*/ 0 h 342105"/>
                <a:gd name="connsiteX2-21" fmla="*/ 323838 w 323838"/>
                <a:gd name="connsiteY2-22" fmla="*/ 311149 h 342105"/>
                <a:gd name="connsiteX3-23" fmla="*/ 0 w 323838"/>
                <a:gd name="connsiteY3-24" fmla="*/ 342105 h 342105"/>
                <a:gd name="connsiteX0-25" fmla="*/ 0 w 321457"/>
                <a:gd name="connsiteY0-26" fmla="*/ 342105 h 342105"/>
                <a:gd name="connsiteX1-27" fmla="*/ 272647 w 321457"/>
                <a:gd name="connsiteY1-28" fmla="*/ 0 h 342105"/>
                <a:gd name="connsiteX2-29" fmla="*/ 321457 w 321457"/>
                <a:gd name="connsiteY2-30" fmla="*/ 318293 h 342105"/>
                <a:gd name="connsiteX3-31" fmla="*/ 0 w 321457"/>
                <a:gd name="connsiteY3-32" fmla="*/ 342105 h 342105"/>
                <a:gd name="connsiteX0-33" fmla="*/ 0 w 321457"/>
                <a:gd name="connsiteY0-34" fmla="*/ 313530 h 318293"/>
                <a:gd name="connsiteX1-35" fmla="*/ 272647 w 321457"/>
                <a:gd name="connsiteY1-36" fmla="*/ 0 h 318293"/>
                <a:gd name="connsiteX2-37" fmla="*/ 321457 w 321457"/>
                <a:gd name="connsiteY2-38" fmla="*/ 318293 h 318293"/>
                <a:gd name="connsiteX3-39" fmla="*/ 0 w 321457"/>
                <a:gd name="connsiteY3-40" fmla="*/ 313530 h 318293"/>
                <a:gd name="connsiteX0-41" fmla="*/ 0 w 321457"/>
                <a:gd name="connsiteY0-42" fmla="*/ 318292 h 318293"/>
                <a:gd name="connsiteX1-43" fmla="*/ 272647 w 321457"/>
                <a:gd name="connsiteY1-44" fmla="*/ 0 h 318293"/>
                <a:gd name="connsiteX2-45" fmla="*/ 321457 w 321457"/>
                <a:gd name="connsiteY2-46" fmla="*/ 318293 h 318293"/>
                <a:gd name="connsiteX3-47" fmla="*/ 0 w 321457"/>
                <a:gd name="connsiteY3-48" fmla="*/ 318292 h 318293"/>
                <a:gd name="connsiteX0-49" fmla="*/ 0 w 330982"/>
                <a:gd name="connsiteY0-50" fmla="*/ 277811 h 318293"/>
                <a:gd name="connsiteX1-51" fmla="*/ 282172 w 330982"/>
                <a:gd name="connsiteY1-52" fmla="*/ 0 h 318293"/>
                <a:gd name="connsiteX2-53" fmla="*/ 330982 w 330982"/>
                <a:gd name="connsiteY2-54" fmla="*/ 318293 h 318293"/>
                <a:gd name="connsiteX3-55" fmla="*/ 0 w 330982"/>
                <a:gd name="connsiteY3-56" fmla="*/ 277811 h 3182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30982" h="318293">
                  <a:moveTo>
                    <a:pt x="0" y="277811"/>
                  </a:moveTo>
                  <a:lnTo>
                    <a:pt x="282172" y="0"/>
                  </a:lnTo>
                  <a:lnTo>
                    <a:pt x="330982" y="318293"/>
                  </a:lnTo>
                  <a:lnTo>
                    <a:pt x="0" y="277811"/>
                  </a:lnTo>
                  <a:close/>
                </a:path>
              </a:pathLst>
            </a:custGeom>
            <a:solidFill>
              <a:srgbClr val="0041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939982" y="1978696"/>
              <a:ext cx="4973621" cy="42628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245265" y="1827568"/>
              <a:ext cx="4200402" cy="879213"/>
              <a:chOff x="1245265" y="1827568"/>
              <a:chExt cx="4200402" cy="879213"/>
            </a:xfrm>
          </p:grpSpPr>
          <p:sp>
            <p:nvSpPr>
              <p:cNvPr id="18" name="Freeform 6"/>
              <p:cNvSpPr/>
              <p:nvPr/>
            </p:nvSpPr>
            <p:spPr bwMode="auto">
              <a:xfrm>
                <a:off x="1245265" y="1827568"/>
                <a:ext cx="4200402" cy="150812"/>
              </a:xfrm>
              <a:custGeom>
                <a:avLst/>
                <a:gdLst>
                  <a:gd name="T0" fmla="*/ 285 w 4236"/>
                  <a:gd name="T1" fmla="*/ 0 h 186"/>
                  <a:gd name="T2" fmla="*/ 3967 w 4236"/>
                  <a:gd name="T3" fmla="*/ 0 h 186"/>
                  <a:gd name="T4" fmla="*/ 4236 w 4236"/>
                  <a:gd name="T5" fmla="*/ 186 h 186"/>
                  <a:gd name="T6" fmla="*/ 0 w 4236"/>
                  <a:gd name="T7" fmla="*/ 186 h 186"/>
                  <a:gd name="T8" fmla="*/ 285 w 423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6" h="186">
                    <a:moveTo>
                      <a:pt x="285" y="0"/>
                    </a:moveTo>
                    <a:lnTo>
                      <a:pt x="3967" y="0"/>
                    </a:lnTo>
                    <a:lnTo>
                      <a:pt x="4236" y="186"/>
                    </a:lnTo>
                    <a:lnTo>
                      <a:pt x="0" y="186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004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Freeform 7"/>
              <p:cNvSpPr/>
              <p:nvPr/>
            </p:nvSpPr>
            <p:spPr bwMode="auto">
              <a:xfrm>
                <a:off x="1525808" y="1827568"/>
                <a:ext cx="3652018" cy="879213"/>
              </a:xfrm>
              <a:custGeom>
                <a:avLst/>
                <a:gdLst>
                  <a:gd name="T0" fmla="*/ 0 w 3682"/>
                  <a:gd name="T1" fmla="*/ 0 h 786"/>
                  <a:gd name="T2" fmla="*/ 3682 w 3682"/>
                  <a:gd name="T3" fmla="*/ 0 h 786"/>
                  <a:gd name="T4" fmla="*/ 3682 w 3682"/>
                  <a:gd name="T5" fmla="*/ 637 h 786"/>
                  <a:gd name="T6" fmla="*/ 1823 w 3682"/>
                  <a:gd name="T7" fmla="*/ 786 h 786"/>
                  <a:gd name="T8" fmla="*/ 0 w 3682"/>
                  <a:gd name="T9" fmla="*/ 637 h 786"/>
                  <a:gd name="T10" fmla="*/ 0 w 3682"/>
                  <a:gd name="T1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2" h="786">
                    <a:moveTo>
                      <a:pt x="0" y="0"/>
                    </a:moveTo>
                    <a:lnTo>
                      <a:pt x="3682" y="0"/>
                    </a:lnTo>
                    <a:lnTo>
                      <a:pt x="3682" y="637"/>
                    </a:lnTo>
                    <a:lnTo>
                      <a:pt x="1823" y="786"/>
                    </a:lnTo>
                    <a:lnTo>
                      <a:pt x="0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595879" y="2013792"/>
                <a:ext cx="1467068" cy="3593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en-US" altLang="zh-CN" sz="20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Homeassistant</a:t>
                </a:r>
                <a:endParaRPr lang="en-US" altLang="zh-CN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1337639" y="3133592"/>
              <a:ext cx="4178306" cy="330785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177826" y="5950857"/>
              <a:ext cx="406400" cy="406400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228009" y="5984780"/>
              <a:ext cx="311303" cy="3038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16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57985" y="2370455"/>
            <a:ext cx="4917440" cy="3169920"/>
            <a:chOff x="6737148" y="1497690"/>
            <a:chExt cx="4679729" cy="3169920"/>
          </a:xfrm>
        </p:grpSpPr>
        <p:sp>
          <p:nvSpPr>
            <p:cNvPr id="38" name="Rectangle: Top Corners Rounded 11"/>
            <p:cNvSpPr/>
            <p:nvPr/>
          </p:nvSpPr>
          <p:spPr>
            <a:xfrm rot="10800000" flipH="1">
              <a:off x="7175297" y="156507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737148" y="1497690"/>
              <a:ext cx="4679729" cy="3169920"/>
              <a:chOff x="6737148" y="1497690"/>
              <a:chExt cx="4679729" cy="3169920"/>
            </a:xfrm>
          </p:grpSpPr>
          <p:sp>
            <p:nvSpPr>
              <p:cNvPr id="47" name="TextBox 76"/>
              <p:cNvSpPr txBox="1"/>
              <p:nvPr/>
            </p:nvSpPr>
            <p:spPr>
              <a:xfrm>
                <a:off x="7336013" y="1497690"/>
                <a:ext cx="3960607" cy="459105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2400" dirty="0"/>
                  <a:t>HomeAssistant是什么？</a:t>
                </a:r>
                <a:endParaRPr lang="zh-CN" altLang="en-US" sz="2400" dirty="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335732" y="2084430"/>
                <a:ext cx="4081145" cy="258318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HomeAssistant是构建智慧空间的神器。基于HomeAssistant，可以方便地连接各种外部设备（智能设备、摄像头、短消息等），手动或按照自己的需求自动化地联动这些外部设备，构建随心所欲的智慧空间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TextBox 76"/>
              <p:cNvSpPr txBox="1"/>
              <p:nvPr/>
            </p:nvSpPr>
            <p:spPr>
              <a:xfrm>
                <a:off x="6737148" y="1644684"/>
                <a:ext cx="437932" cy="582295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3200" dirty="0" smtClean="0">
                    <a:solidFill>
                      <a:srgbClr val="005CA7"/>
                    </a:solidFill>
                  </a:rPr>
                  <a:t>1</a:t>
                </a:r>
                <a:endParaRPr lang="zh-CN" altLang="en-US" sz="3200" dirty="0">
                  <a:solidFill>
                    <a:srgbClr val="005CA7"/>
                  </a:solidFill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6666028" y="2323457"/>
            <a:ext cx="5044502" cy="3632575"/>
            <a:chOff x="6737148" y="2722872"/>
            <a:chExt cx="5044502" cy="3632575"/>
          </a:xfrm>
        </p:grpSpPr>
        <p:sp>
          <p:nvSpPr>
            <p:cNvPr id="48" name="Rectangle: Top Corners Rounded 13"/>
            <p:cNvSpPr/>
            <p:nvPr/>
          </p:nvSpPr>
          <p:spPr>
            <a:xfrm rot="10800000" flipH="1">
              <a:off x="7175297" y="272287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7304900" y="2801987"/>
              <a:ext cx="4476750" cy="3553460"/>
              <a:chOff x="7419200" y="1793580"/>
              <a:chExt cx="4476750" cy="3553460"/>
            </a:xfrm>
          </p:grpSpPr>
          <p:sp>
            <p:nvSpPr>
              <p:cNvPr id="52" name="TextBox 76"/>
              <p:cNvSpPr txBox="1"/>
              <p:nvPr/>
            </p:nvSpPr>
            <p:spPr>
              <a:xfrm>
                <a:off x="7618590" y="1793580"/>
                <a:ext cx="3419475" cy="45910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2400" dirty="0">
                    <a:sym typeface="+mn-ea"/>
                  </a:rPr>
                  <a:t>HomeAssistant的应用</a:t>
                </a:r>
                <a:endParaRPr lang="zh-CN" altLang="en-US" sz="2400" dirty="0">
                  <a:sym typeface="+mn-ea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419200" y="2348570"/>
                <a:ext cx="4476750" cy="299847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HomeAssistant可以</a:t>
                </a:r>
                <a:r>
                  <a:rPr lang="zh-CN" altLang="en-US" sz="18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与丰富的外部设备联动获得信息、发送指令。</a:t>
                </a:r>
                <a:endParaRPr lang="zh-CN" altLang="en-US" sz="18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比如：通过Android手机摄像头获得摄像头的视频流；通过百度文字转语音的TTS服务，将文字（如天气预报、股票行情）转换成语音；通过</a:t>
                </a:r>
                <a:r>
                  <a:rPr lang="zh-CN" altLang="en-US" sz="18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KODI媒体播放器，将语音信号通过硬件播放出来</a:t>
                </a:r>
                <a:r>
                  <a:rPr lang="en-US" altLang="zh-CN" sz="18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TextBox 76"/>
            <p:cNvSpPr txBox="1"/>
            <p:nvPr/>
          </p:nvSpPr>
          <p:spPr>
            <a:xfrm>
              <a:off x="6737148" y="2802231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>
                  <a:solidFill>
                    <a:srgbClr val="005CA7"/>
                  </a:solidFill>
                </a:rPr>
                <a:t>2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825163" y="3474459"/>
            <a:ext cx="7309547" cy="1567180"/>
            <a:chOff x="6737148" y="3864984"/>
            <a:chExt cx="7309547" cy="1567180"/>
          </a:xfrm>
        </p:grpSpPr>
        <p:sp>
          <p:nvSpPr>
            <p:cNvPr id="19" name="Rectangle: Top Corners Rounded 14"/>
            <p:cNvSpPr/>
            <p:nvPr/>
          </p:nvSpPr>
          <p:spPr>
            <a:xfrm rot="10800000" flipH="1">
              <a:off x="7357543" y="387178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5" name="TextBox 76"/>
            <p:cNvSpPr txBox="1"/>
            <p:nvPr/>
          </p:nvSpPr>
          <p:spPr>
            <a:xfrm>
              <a:off x="7692885" y="3864984"/>
              <a:ext cx="6353810" cy="156718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spc="300" dirty="0">
                  <a:solidFill>
                    <a:srgbClr val="005CA7"/>
                  </a:solidFill>
                </a:rPr>
                <a:t>在繁忙的学习生活中，我们很容易忘记</a:t>
              </a:r>
              <a:endParaRPr lang="en-US" altLang="zh-CN" sz="2400" spc="300" dirty="0">
                <a:solidFill>
                  <a:srgbClr val="005CA7"/>
                </a:solidFill>
              </a:endParaRPr>
            </a:p>
            <a:p>
              <a:r>
                <a:rPr lang="en-US" altLang="zh-CN" sz="2400" spc="300" dirty="0">
                  <a:solidFill>
                    <a:srgbClr val="005CA7"/>
                  </a:solidFill>
                </a:rPr>
                <a:t>各个科目的上课时间。就算有老师和同</a:t>
              </a:r>
              <a:endParaRPr lang="en-US" altLang="zh-CN" sz="2400" spc="300" dirty="0">
                <a:solidFill>
                  <a:srgbClr val="005CA7"/>
                </a:solidFill>
              </a:endParaRPr>
            </a:p>
            <a:p>
              <a:r>
                <a:rPr lang="en-US" altLang="zh-CN" sz="2400" spc="300" dirty="0">
                  <a:solidFill>
                    <a:srgbClr val="005CA7"/>
                  </a:solidFill>
                </a:rPr>
                <a:t>学的提醒，因为在家上课</a:t>
              </a:r>
              <a:r>
                <a:rPr lang="zh-CN" altLang="en-US" sz="2400" spc="300" dirty="0">
                  <a:solidFill>
                    <a:srgbClr val="005CA7"/>
                  </a:solidFill>
                </a:rPr>
                <a:t>的原因</a:t>
              </a:r>
              <a:r>
                <a:rPr lang="en-US" altLang="zh-CN" sz="2400" spc="300" dirty="0">
                  <a:solidFill>
                    <a:srgbClr val="005CA7"/>
                  </a:solidFill>
                </a:rPr>
                <a:t>，可能</a:t>
              </a:r>
              <a:endParaRPr lang="en-US" altLang="zh-CN" sz="2400" spc="300" dirty="0">
                <a:solidFill>
                  <a:srgbClr val="005CA7"/>
                </a:solidFill>
              </a:endParaRPr>
            </a:p>
            <a:p>
              <a:r>
                <a:rPr lang="en-US" altLang="zh-CN" sz="2400" spc="300" dirty="0">
                  <a:solidFill>
                    <a:srgbClr val="005CA7"/>
                  </a:solidFill>
                </a:rPr>
                <a:t>也会耽误上课和签到，给学习带来不便。</a:t>
              </a:r>
              <a:endParaRPr lang="zh-CN" altLang="en-US" sz="2400" dirty="0"/>
            </a:p>
          </p:txBody>
        </p:sp>
        <p:sp>
          <p:nvSpPr>
            <p:cNvPr id="63" name="TextBox 76"/>
            <p:cNvSpPr txBox="1"/>
            <p:nvPr/>
          </p:nvSpPr>
          <p:spPr>
            <a:xfrm>
              <a:off x="6737148" y="3951141"/>
              <a:ext cx="308610" cy="5822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"/>
            </p:custDataLst>
          </p:nvPr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8" name="圆角矩形 47"/>
            <p:cNvSpPr/>
            <p:nvPr>
              <p:custDataLst>
                <p:tags r:id="rId2"/>
              </p:custDataLst>
            </p:nvPr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10" name="图片 9" descr="&amp;pfm122&amp;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</a:extLst>
          </a:blip>
          <a:srcRect/>
          <a:stretch>
            <a:fillRect/>
          </a:stretch>
        </p:blipFill>
        <p:spPr>
          <a:xfrm>
            <a:off x="931545" y="1337310"/>
            <a:ext cx="2357120" cy="736600"/>
          </a:xfrm>
          <a:prstGeom prst="rect">
            <a:avLst/>
          </a:prstGeom>
        </p:spPr>
      </p:pic>
      <p:pic>
        <p:nvPicPr>
          <p:cNvPr id="22" name="图片 21" descr="&amp;pfm122&amp;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/>
                </a14:imgProps>
              </a:ext>
            </a:extLst>
          </a:blip>
          <a:srcRect/>
          <a:stretch>
            <a:fillRect/>
          </a:stretch>
        </p:blipFill>
        <p:spPr>
          <a:xfrm>
            <a:off x="3185160" y="2382520"/>
            <a:ext cx="2487295" cy="740410"/>
          </a:xfrm>
          <a:prstGeom prst="rect">
            <a:avLst/>
          </a:prstGeom>
        </p:spPr>
      </p:pic>
      <p:pic>
        <p:nvPicPr>
          <p:cNvPr id="23" name="图片 22" descr="&amp;pfm122&amp;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/>
                </a14:imgProps>
              </a:ext>
            </a:extLst>
          </a:blip>
          <a:srcRect/>
          <a:stretch>
            <a:fillRect/>
          </a:stretch>
        </p:blipFill>
        <p:spPr>
          <a:xfrm>
            <a:off x="4432300" y="1337310"/>
            <a:ext cx="2768600" cy="673100"/>
          </a:xfrm>
          <a:prstGeom prst="rect">
            <a:avLst/>
          </a:prstGeom>
        </p:spPr>
      </p:pic>
      <p:pic>
        <p:nvPicPr>
          <p:cNvPr id="24" name="图片 23" descr="&amp;pfm122&amp;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/>
                </a14:imgProps>
              </a:ext>
            </a:extLst>
          </a:blip>
          <a:srcRect/>
          <a:stretch>
            <a:fillRect/>
          </a:stretch>
        </p:blipFill>
        <p:spPr>
          <a:xfrm>
            <a:off x="1734820" y="3645535"/>
            <a:ext cx="2598420" cy="245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5" name="圆角矩形 3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468407" y="1561616"/>
            <a:ext cx="1933113" cy="1707583"/>
            <a:chOff x="2108362" y="2505226"/>
            <a:chExt cx="1933113" cy="1707583"/>
          </a:xfrm>
        </p:grpSpPr>
        <p:sp>
          <p:nvSpPr>
            <p:cNvPr id="5" name="六边形 4"/>
            <p:cNvSpPr/>
            <p:nvPr/>
          </p:nvSpPr>
          <p:spPr>
            <a:xfrm rot="10800000" flipV="1">
              <a:off x="2108362" y="2505226"/>
              <a:ext cx="1933113" cy="1707583"/>
            </a:xfrm>
            <a:prstGeom prst="hexagon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6" name="文本框 7"/>
            <p:cNvSpPr txBox="1"/>
            <p:nvPr/>
          </p:nvSpPr>
          <p:spPr>
            <a:xfrm>
              <a:off x="2659395" y="2907634"/>
              <a:ext cx="831042" cy="351595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33"/>
            <p:cNvSpPr/>
            <p:nvPr/>
          </p:nvSpPr>
          <p:spPr bwMode="auto">
            <a:xfrm>
              <a:off x="2835838" y="3289228"/>
              <a:ext cx="478158" cy="527710"/>
            </a:xfrm>
            <a:custGeom>
              <a:avLst/>
              <a:gdLst>
                <a:gd name="connsiteX0" fmla="*/ 89804 w 306388"/>
                <a:gd name="connsiteY0" fmla="*/ 211138 h 338138"/>
                <a:gd name="connsiteX1" fmla="*/ 125461 w 306388"/>
                <a:gd name="connsiteY1" fmla="*/ 283898 h 338138"/>
                <a:gd name="connsiteX2" fmla="*/ 142629 w 306388"/>
                <a:gd name="connsiteY2" fmla="*/ 234951 h 338138"/>
                <a:gd name="connsiteX3" fmla="*/ 153194 w 306388"/>
                <a:gd name="connsiteY3" fmla="*/ 236273 h 338138"/>
                <a:gd name="connsiteX4" fmla="*/ 163759 w 306388"/>
                <a:gd name="connsiteY4" fmla="*/ 234951 h 338138"/>
                <a:gd name="connsiteX5" fmla="*/ 180928 w 306388"/>
                <a:gd name="connsiteY5" fmla="*/ 281253 h 338138"/>
                <a:gd name="connsiteX6" fmla="*/ 213944 w 306388"/>
                <a:gd name="connsiteY6" fmla="*/ 211138 h 338138"/>
                <a:gd name="connsiteX7" fmla="*/ 265448 w 306388"/>
                <a:gd name="connsiteY7" fmla="*/ 234951 h 338138"/>
                <a:gd name="connsiteX8" fmla="*/ 306388 w 306388"/>
                <a:gd name="connsiteY8" fmla="*/ 293159 h 338138"/>
                <a:gd name="connsiteX9" fmla="*/ 306388 w 306388"/>
                <a:gd name="connsiteY9" fmla="*/ 338138 h 338138"/>
                <a:gd name="connsiteX10" fmla="*/ 0 w 306388"/>
                <a:gd name="connsiteY10" fmla="*/ 338138 h 338138"/>
                <a:gd name="connsiteX11" fmla="*/ 0 w 306388"/>
                <a:gd name="connsiteY11" fmla="*/ 293159 h 338138"/>
                <a:gd name="connsiteX12" fmla="*/ 40940 w 306388"/>
                <a:gd name="connsiteY12" fmla="*/ 234951 h 338138"/>
                <a:gd name="connsiteX13" fmla="*/ 89804 w 306388"/>
                <a:gd name="connsiteY13" fmla="*/ 211138 h 338138"/>
                <a:gd name="connsiteX14" fmla="*/ 153194 w 306388"/>
                <a:gd name="connsiteY14" fmla="*/ 11113 h 338138"/>
                <a:gd name="connsiteX15" fmla="*/ 63500 w 306388"/>
                <a:gd name="connsiteY15" fmla="*/ 86287 h 338138"/>
                <a:gd name="connsiteX16" fmla="*/ 64819 w 306388"/>
                <a:gd name="connsiteY16" fmla="*/ 87606 h 338138"/>
                <a:gd name="connsiteX17" fmla="*/ 67457 w 306388"/>
                <a:gd name="connsiteY17" fmla="*/ 88925 h 338138"/>
                <a:gd name="connsiteX18" fmla="*/ 74052 w 306388"/>
                <a:gd name="connsiteY18" fmla="*/ 96838 h 338138"/>
                <a:gd name="connsiteX19" fmla="*/ 153194 w 306388"/>
                <a:gd name="connsiteY19" fmla="*/ 30896 h 338138"/>
                <a:gd name="connsiteX20" fmla="*/ 231017 w 306388"/>
                <a:gd name="connsiteY20" fmla="*/ 96838 h 338138"/>
                <a:gd name="connsiteX21" fmla="*/ 242888 w 306388"/>
                <a:gd name="connsiteY21" fmla="*/ 87606 h 338138"/>
                <a:gd name="connsiteX22" fmla="*/ 153194 w 306388"/>
                <a:gd name="connsiteY22" fmla="*/ 11113 h 338138"/>
                <a:gd name="connsiteX23" fmla="*/ 153987 w 306388"/>
                <a:gd name="connsiteY23" fmla="*/ 0 h 338138"/>
                <a:gd name="connsiteX24" fmla="*/ 254038 w 306388"/>
                <a:gd name="connsiteY24" fmla="*/ 89535 h 338138"/>
                <a:gd name="connsiteX25" fmla="*/ 261937 w 306388"/>
                <a:gd name="connsiteY25" fmla="*/ 102702 h 338138"/>
                <a:gd name="connsiteX26" fmla="*/ 261937 w 306388"/>
                <a:gd name="connsiteY26" fmla="*/ 135620 h 338138"/>
                <a:gd name="connsiteX27" fmla="*/ 246140 w 306388"/>
                <a:gd name="connsiteY27" fmla="*/ 150103 h 338138"/>
                <a:gd name="connsiteX28" fmla="*/ 230342 w 306388"/>
                <a:gd name="connsiteY28" fmla="*/ 135620 h 338138"/>
                <a:gd name="connsiteX29" fmla="*/ 230342 w 306388"/>
                <a:gd name="connsiteY29" fmla="*/ 127719 h 338138"/>
                <a:gd name="connsiteX30" fmla="*/ 153987 w 306388"/>
                <a:gd name="connsiteY30" fmla="*/ 210671 h 338138"/>
                <a:gd name="connsiteX31" fmla="*/ 77632 w 306388"/>
                <a:gd name="connsiteY31" fmla="*/ 127719 h 338138"/>
                <a:gd name="connsiteX32" fmla="*/ 77632 w 306388"/>
                <a:gd name="connsiteY32" fmla="*/ 135620 h 338138"/>
                <a:gd name="connsiteX33" fmla="*/ 65784 w 306388"/>
                <a:gd name="connsiteY33" fmla="*/ 150103 h 338138"/>
                <a:gd name="connsiteX34" fmla="*/ 105278 w 306388"/>
                <a:gd name="connsiteY34" fmla="*/ 201454 h 338138"/>
                <a:gd name="connsiteX35" fmla="*/ 117126 w 306388"/>
                <a:gd name="connsiteY35" fmla="*/ 202771 h 338138"/>
                <a:gd name="connsiteX36" fmla="*/ 125025 w 306388"/>
                <a:gd name="connsiteY36" fmla="*/ 218571 h 338138"/>
                <a:gd name="connsiteX37" fmla="*/ 107911 w 306388"/>
                <a:gd name="connsiteY37" fmla="*/ 219888 h 338138"/>
                <a:gd name="connsiteX38" fmla="*/ 100012 w 306388"/>
                <a:gd name="connsiteY38" fmla="*/ 209354 h 338138"/>
                <a:gd name="connsiteX39" fmla="*/ 56568 w 306388"/>
                <a:gd name="connsiteY39" fmla="*/ 150103 h 338138"/>
                <a:gd name="connsiteX40" fmla="*/ 46037 w 306388"/>
                <a:gd name="connsiteY40" fmla="*/ 135620 h 338138"/>
                <a:gd name="connsiteX41" fmla="*/ 46037 w 306388"/>
                <a:gd name="connsiteY41" fmla="*/ 102702 h 338138"/>
                <a:gd name="connsiteX42" fmla="*/ 53936 w 306388"/>
                <a:gd name="connsiteY42" fmla="*/ 89535 h 338138"/>
                <a:gd name="connsiteX43" fmla="*/ 153987 w 30638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06388" h="338138">
                  <a:moveTo>
                    <a:pt x="89804" y="211138"/>
                  </a:moveTo>
                  <a:cubicBezTo>
                    <a:pt x="125461" y="283898"/>
                    <a:pt x="125461" y="283898"/>
                    <a:pt x="125461" y="283898"/>
                  </a:cubicBezTo>
                  <a:cubicBezTo>
                    <a:pt x="142629" y="234951"/>
                    <a:pt x="142629" y="234951"/>
                    <a:pt x="142629" y="234951"/>
                  </a:cubicBezTo>
                  <a:cubicBezTo>
                    <a:pt x="146591" y="236273"/>
                    <a:pt x="149232" y="236273"/>
                    <a:pt x="153194" y="236273"/>
                  </a:cubicBezTo>
                  <a:cubicBezTo>
                    <a:pt x="157156" y="236273"/>
                    <a:pt x="159797" y="236273"/>
                    <a:pt x="163759" y="234951"/>
                  </a:cubicBezTo>
                  <a:cubicBezTo>
                    <a:pt x="180928" y="281253"/>
                    <a:pt x="180928" y="281253"/>
                    <a:pt x="180928" y="281253"/>
                  </a:cubicBezTo>
                  <a:cubicBezTo>
                    <a:pt x="213944" y="211138"/>
                    <a:pt x="213944" y="211138"/>
                    <a:pt x="213944" y="211138"/>
                  </a:cubicBezTo>
                  <a:cubicBezTo>
                    <a:pt x="265448" y="234951"/>
                    <a:pt x="265448" y="234951"/>
                    <a:pt x="265448" y="234951"/>
                  </a:cubicBezTo>
                  <a:cubicBezTo>
                    <a:pt x="287899" y="245534"/>
                    <a:pt x="306388" y="271992"/>
                    <a:pt x="306388" y="293159"/>
                  </a:cubicBezTo>
                  <a:cubicBezTo>
                    <a:pt x="306388" y="338138"/>
                    <a:pt x="306388" y="338138"/>
                    <a:pt x="306388" y="338138"/>
                  </a:cubicBezTo>
                  <a:cubicBezTo>
                    <a:pt x="0" y="338138"/>
                    <a:pt x="0" y="338138"/>
                    <a:pt x="0" y="338138"/>
                  </a:cubicBezTo>
                  <a:cubicBezTo>
                    <a:pt x="0" y="293159"/>
                    <a:pt x="0" y="293159"/>
                    <a:pt x="0" y="293159"/>
                  </a:cubicBezTo>
                  <a:cubicBezTo>
                    <a:pt x="0" y="271992"/>
                    <a:pt x="18489" y="245534"/>
                    <a:pt x="40940" y="234951"/>
                  </a:cubicBezTo>
                  <a:cubicBezTo>
                    <a:pt x="89804" y="211138"/>
                    <a:pt x="89804" y="211138"/>
                    <a:pt x="89804" y="211138"/>
                  </a:cubicBezTo>
                  <a:close/>
                  <a:moveTo>
                    <a:pt x="153194" y="11113"/>
                  </a:moveTo>
                  <a:cubicBezTo>
                    <a:pt x="108347" y="11113"/>
                    <a:pt x="70095" y="44084"/>
                    <a:pt x="63500" y="86287"/>
                  </a:cubicBezTo>
                  <a:cubicBezTo>
                    <a:pt x="63500" y="86287"/>
                    <a:pt x="63500" y="86287"/>
                    <a:pt x="64819" y="87606"/>
                  </a:cubicBezTo>
                  <a:cubicBezTo>
                    <a:pt x="66138" y="87606"/>
                    <a:pt x="66138" y="87606"/>
                    <a:pt x="67457" y="88925"/>
                  </a:cubicBezTo>
                  <a:cubicBezTo>
                    <a:pt x="70095" y="90244"/>
                    <a:pt x="72733" y="92881"/>
                    <a:pt x="74052" y="96838"/>
                  </a:cubicBezTo>
                  <a:cubicBezTo>
                    <a:pt x="79329" y="53316"/>
                    <a:pt x="112304" y="30896"/>
                    <a:pt x="153194" y="30896"/>
                  </a:cubicBezTo>
                  <a:cubicBezTo>
                    <a:pt x="194084" y="30896"/>
                    <a:pt x="227060" y="53316"/>
                    <a:pt x="231017" y="96838"/>
                  </a:cubicBezTo>
                  <a:cubicBezTo>
                    <a:pt x="233655" y="91563"/>
                    <a:pt x="238931" y="88925"/>
                    <a:pt x="242888" y="87606"/>
                  </a:cubicBezTo>
                  <a:cubicBezTo>
                    <a:pt x="236293" y="44084"/>
                    <a:pt x="199360" y="11113"/>
                    <a:pt x="153194" y="11113"/>
                  </a:cubicBezTo>
                  <a:close/>
                  <a:moveTo>
                    <a:pt x="153987" y="0"/>
                  </a:moveTo>
                  <a:cubicBezTo>
                    <a:pt x="205329" y="0"/>
                    <a:pt x="248773" y="39501"/>
                    <a:pt x="254038" y="89535"/>
                  </a:cubicBezTo>
                  <a:cubicBezTo>
                    <a:pt x="259304" y="92169"/>
                    <a:pt x="261937" y="97435"/>
                    <a:pt x="261937" y="102702"/>
                  </a:cubicBezTo>
                  <a:cubicBezTo>
                    <a:pt x="261937" y="135620"/>
                    <a:pt x="261937" y="135620"/>
                    <a:pt x="261937" y="135620"/>
                  </a:cubicBezTo>
                  <a:cubicBezTo>
                    <a:pt x="261937" y="143520"/>
                    <a:pt x="255355" y="150103"/>
                    <a:pt x="246140" y="150103"/>
                  </a:cubicBezTo>
                  <a:cubicBezTo>
                    <a:pt x="236924" y="150103"/>
                    <a:pt x="230342" y="143520"/>
                    <a:pt x="230342" y="135620"/>
                  </a:cubicBezTo>
                  <a:cubicBezTo>
                    <a:pt x="230342" y="127719"/>
                    <a:pt x="230342" y="127719"/>
                    <a:pt x="230342" y="127719"/>
                  </a:cubicBezTo>
                  <a:cubicBezTo>
                    <a:pt x="222443" y="171170"/>
                    <a:pt x="190848" y="210671"/>
                    <a:pt x="153987" y="210671"/>
                  </a:cubicBezTo>
                  <a:cubicBezTo>
                    <a:pt x="117126" y="210671"/>
                    <a:pt x="85531" y="171170"/>
                    <a:pt x="77632" y="127719"/>
                  </a:cubicBezTo>
                  <a:cubicBezTo>
                    <a:pt x="77632" y="135620"/>
                    <a:pt x="77632" y="135620"/>
                    <a:pt x="77632" y="135620"/>
                  </a:cubicBezTo>
                  <a:cubicBezTo>
                    <a:pt x="77632" y="142203"/>
                    <a:pt x="72367" y="147470"/>
                    <a:pt x="65784" y="150103"/>
                  </a:cubicBezTo>
                  <a:cubicBezTo>
                    <a:pt x="72367" y="171170"/>
                    <a:pt x="86848" y="189604"/>
                    <a:pt x="105278" y="201454"/>
                  </a:cubicBezTo>
                  <a:cubicBezTo>
                    <a:pt x="109227" y="200138"/>
                    <a:pt x="113177" y="200138"/>
                    <a:pt x="117126" y="202771"/>
                  </a:cubicBezTo>
                  <a:cubicBezTo>
                    <a:pt x="125025" y="206721"/>
                    <a:pt x="127658" y="213304"/>
                    <a:pt x="125025" y="218571"/>
                  </a:cubicBezTo>
                  <a:cubicBezTo>
                    <a:pt x="122392" y="222521"/>
                    <a:pt x="114493" y="223838"/>
                    <a:pt x="107911" y="219888"/>
                  </a:cubicBezTo>
                  <a:cubicBezTo>
                    <a:pt x="102645" y="217255"/>
                    <a:pt x="100012" y="213304"/>
                    <a:pt x="100012" y="209354"/>
                  </a:cubicBezTo>
                  <a:cubicBezTo>
                    <a:pt x="77632" y="194871"/>
                    <a:pt x="61834" y="173804"/>
                    <a:pt x="56568" y="150103"/>
                  </a:cubicBezTo>
                  <a:cubicBezTo>
                    <a:pt x="49986" y="147470"/>
                    <a:pt x="46037" y="142203"/>
                    <a:pt x="46037" y="135620"/>
                  </a:cubicBezTo>
                  <a:cubicBezTo>
                    <a:pt x="46037" y="102702"/>
                    <a:pt x="46037" y="102702"/>
                    <a:pt x="46037" y="102702"/>
                  </a:cubicBezTo>
                  <a:cubicBezTo>
                    <a:pt x="46037" y="97435"/>
                    <a:pt x="48670" y="92169"/>
                    <a:pt x="53936" y="89535"/>
                  </a:cubicBezTo>
                  <a:cubicBezTo>
                    <a:pt x="59201" y="39501"/>
                    <a:pt x="102645" y="0"/>
                    <a:pt x="1539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471644" y="1561616"/>
            <a:ext cx="1933113" cy="1707583"/>
            <a:chOff x="5111599" y="2505226"/>
            <a:chExt cx="1933113" cy="1707583"/>
          </a:xfrm>
        </p:grpSpPr>
        <p:sp>
          <p:nvSpPr>
            <p:cNvPr id="11" name="六边形 10"/>
            <p:cNvSpPr/>
            <p:nvPr/>
          </p:nvSpPr>
          <p:spPr>
            <a:xfrm rot="10800000" flipV="1">
              <a:off x="5111599" y="2505226"/>
              <a:ext cx="1933113" cy="1707583"/>
            </a:xfrm>
            <a:prstGeom prst="hexagon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2" name="文本框 9"/>
            <p:cNvSpPr txBox="1"/>
            <p:nvPr/>
          </p:nvSpPr>
          <p:spPr>
            <a:xfrm>
              <a:off x="5662635" y="2907634"/>
              <a:ext cx="831042" cy="351595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时间</a:t>
              </a:r>
              <a:endParaRPr lang="zh-CN" altLang="en-US" dirty="0"/>
            </a:p>
          </p:txBody>
        </p:sp>
        <p:sp>
          <p:nvSpPr>
            <p:cNvPr id="13" name="任意多边形 35"/>
            <p:cNvSpPr/>
            <p:nvPr/>
          </p:nvSpPr>
          <p:spPr bwMode="auto">
            <a:xfrm>
              <a:off x="5891102" y="3297540"/>
              <a:ext cx="363767" cy="460087"/>
            </a:xfrm>
            <a:custGeom>
              <a:avLst/>
              <a:gdLst>
                <a:gd name="connsiteX0" fmla="*/ 126399 w 261072"/>
                <a:gd name="connsiteY0" fmla="*/ 143933 h 330200"/>
                <a:gd name="connsiteX1" fmla="*/ 114493 w 261072"/>
                <a:gd name="connsiteY1" fmla="*/ 165100 h 330200"/>
                <a:gd name="connsiteX2" fmla="*/ 135660 w 261072"/>
                <a:gd name="connsiteY2" fmla="*/ 179652 h 330200"/>
                <a:gd name="connsiteX3" fmla="*/ 148889 w 261072"/>
                <a:gd name="connsiteY3" fmla="*/ 157162 h 330200"/>
                <a:gd name="connsiteX4" fmla="*/ 126399 w 261072"/>
                <a:gd name="connsiteY4" fmla="*/ 143933 h 330200"/>
                <a:gd name="connsiteX5" fmla="*/ 62158 w 261072"/>
                <a:gd name="connsiteY5" fmla="*/ 142587 h 330200"/>
                <a:gd name="connsiteX6" fmla="*/ 59301 w 261072"/>
                <a:gd name="connsiteY6" fmla="*/ 149803 h 330200"/>
                <a:gd name="connsiteX7" fmla="*/ 67873 w 261072"/>
                <a:gd name="connsiteY7" fmla="*/ 154132 h 330200"/>
                <a:gd name="connsiteX8" fmla="*/ 70731 w 261072"/>
                <a:gd name="connsiteY8" fmla="*/ 145473 h 330200"/>
                <a:gd name="connsiteX9" fmla="*/ 62158 w 261072"/>
                <a:gd name="connsiteY9" fmla="*/ 142587 h 330200"/>
                <a:gd name="connsiteX10" fmla="*/ 60253 w 261072"/>
                <a:gd name="connsiteY10" fmla="*/ 111601 h 330200"/>
                <a:gd name="connsiteX11" fmla="*/ 50887 w 261072"/>
                <a:gd name="connsiteY11" fmla="*/ 112077 h 330200"/>
                <a:gd name="connsiteX12" fmla="*/ 41997 w 261072"/>
                <a:gd name="connsiteY12" fmla="*/ 118427 h 330200"/>
                <a:gd name="connsiteX13" fmla="*/ 47077 w 261072"/>
                <a:gd name="connsiteY13" fmla="*/ 124777 h 330200"/>
                <a:gd name="connsiteX14" fmla="*/ 52157 w 261072"/>
                <a:gd name="connsiteY14" fmla="*/ 119697 h 330200"/>
                <a:gd name="connsiteX15" fmla="*/ 57237 w 261072"/>
                <a:gd name="connsiteY15" fmla="*/ 122237 h 330200"/>
                <a:gd name="connsiteX16" fmla="*/ 57237 w 261072"/>
                <a:gd name="connsiteY16" fmla="*/ 128587 h 330200"/>
                <a:gd name="connsiteX17" fmla="*/ 57237 w 261072"/>
                <a:gd name="connsiteY17" fmla="*/ 140017 h 330200"/>
                <a:gd name="connsiteX18" fmla="*/ 58507 w 261072"/>
                <a:gd name="connsiteY18" fmla="*/ 141287 h 330200"/>
                <a:gd name="connsiteX19" fmla="*/ 66127 w 261072"/>
                <a:gd name="connsiteY19" fmla="*/ 137477 h 330200"/>
                <a:gd name="connsiteX20" fmla="*/ 64857 w 261072"/>
                <a:gd name="connsiteY20" fmla="*/ 136207 h 330200"/>
                <a:gd name="connsiteX21" fmla="*/ 64857 w 261072"/>
                <a:gd name="connsiteY21" fmla="*/ 128587 h 330200"/>
                <a:gd name="connsiteX22" fmla="*/ 64857 w 261072"/>
                <a:gd name="connsiteY22" fmla="*/ 115887 h 330200"/>
                <a:gd name="connsiteX23" fmla="*/ 60253 w 261072"/>
                <a:gd name="connsiteY23" fmla="*/ 111601 h 330200"/>
                <a:gd name="connsiteX24" fmla="*/ 182967 w 261072"/>
                <a:gd name="connsiteY24" fmla="*/ 102870 h 330200"/>
                <a:gd name="connsiteX25" fmla="*/ 170584 w 261072"/>
                <a:gd name="connsiteY25" fmla="*/ 109220 h 330200"/>
                <a:gd name="connsiteX26" fmla="*/ 178839 w 261072"/>
                <a:gd name="connsiteY26" fmla="*/ 119380 h 330200"/>
                <a:gd name="connsiteX27" fmla="*/ 189846 w 261072"/>
                <a:gd name="connsiteY27" fmla="*/ 113030 h 330200"/>
                <a:gd name="connsiteX28" fmla="*/ 182967 w 261072"/>
                <a:gd name="connsiteY28" fmla="*/ 102870 h 330200"/>
                <a:gd name="connsiteX29" fmla="*/ 176934 w 261072"/>
                <a:gd name="connsiteY29" fmla="*/ 50542 h 330200"/>
                <a:gd name="connsiteX30" fmla="*/ 178287 w 261072"/>
                <a:gd name="connsiteY30" fmla="*/ 62513 h 330200"/>
                <a:gd name="connsiteX31" fmla="*/ 189105 w 261072"/>
                <a:gd name="connsiteY31" fmla="*/ 62513 h 330200"/>
                <a:gd name="connsiteX32" fmla="*/ 194515 w 261072"/>
                <a:gd name="connsiteY32" fmla="*/ 69163 h 330200"/>
                <a:gd name="connsiteX33" fmla="*/ 186401 w 261072"/>
                <a:gd name="connsiteY33" fmla="*/ 78474 h 330200"/>
                <a:gd name="connsiteX34" fmla="*/ 176934 w 261072"/>
                <a:gd name="connsiteY34" fmla="*/ 93105 h 330200"/>
                <a:gd name="connsiteX35" fmla="*/ 176934 w 261072"/>
                <a:gd name="connsiteY35" fmla="*/ 95765 h 330200"/>
                <a:gd name="connsiteX36" fmla="*/ 190458 w 261072"/>
                <a:gd name="connsiteY36" fmla="*/ 98425 h 330200"/>
                <a:gd name="connsiteX37" fmla="*/ 190458 w 261072"/>
                <a:gd name="connsiteY37" fmla="*/ 97095 h 330200"/>
                <a:gd name="connsiteX38" fmla="*/ 198572 w 261072"/>
                <a:gd name="connsiteY38" fmla="*/ 85124 h 330200"/>
                <a:gd name="connsiteX39" fmla="*/ 210743 w 261072"/>
                <a:gd name="connsiteY39" fmla="*/ 70494 h 330200"/>
                <a:gd name="connsiteX40" fmla="*/ 194515 w 261072"/>
                <a:gd name="connsiteY40" fmla="*/ 50542 h 330200"/>
                <a:gd name="connsiteX41" fmla="*/ 176934 w 261072"/>
                <a:gd name="connsiteY41" fmla="*/ 50542 h 330200"/>
                <a:gd name="connsiteX42" fmla="*/ 104071 w 261072"/>
                <a:gd name="connsiteY42" fmla="*/ 44936 h 330200"/>
                <a:gd name="connsiteX43" fmla="*/ 73747 w 261072"/>
                <a:gd name="connsiteY43" fmla="*/ 60685 h 330200"/>
                <a:gd name="connsiteX44" fmla="*/ 85613 w 261072"/>
                <a:gd name="connsiteY44" fmla="*/ 80370 h 330200"/>
                <a:gd name="connsiteX45" fmla="*/ 102752 w 261072"/>
                <a:gd name="connsiteY45" fmla="*/ 69871 h 330200"/>
                <a:gd name="connsiteX46" fmla="*/ 119892 w 261072"/>
                <a:gd name="connsiteY46" fmla="*/ 77745 h 330200"/>
                <a:gd name="connsiteX47" fmla="*/ 113300 w 261072"/>
                <a:gd name="connsiteY47" fmla="*/ 101367 h 330200"/>
                <a:gd name="connsiteX48" fmla="*/ 109345 w 261072"/>
                <a:gd name="connsiteY48" fmla="*/ 134175 h 330200"/>
                <a:gd name="connsiteX49" fmla="*/ 110663 w 261072"/>
                <a:gd name="connsiteY49" fmla="*/ 138112 h 330200"/>
                <a:gd name="connsiteX50" fmla="*/ 137032 w 261072"/>
                <a:gd name="connsiteY50" fmla="*/ 132863 h 330200"/>
                <a:gd name="connsiteX51" fmla="*/ 135713 w 261072"/>
                <a:gd name="connsiteY51" fmla="*/ 128926 h 330200"/>
                <a:gd name="connsiteX52" fmla="*/ 139669 w 261072"/>
                <a:gd name="connsiteY52" fmla="*/ 102679 h 330200"/>
                <a:gd name="connsiteX53" fmla="*/ 148898 w 261072"/>
                <a:gd name="connsiteY53" fmla="*/ 65934 h 330200"/>
                <a:gd name="connsiteX54" fmla="*/ 104071 w 261072"/>
                <a:gd name="connsiteY54" fmla="*/ 44936 h 330200"/>
                <a:gd name="connsiteX55" fmla="*/ 134819 w 261072"/>
                <a:gd name="connsiteY55" fmla="*/ 0 h 330200"/>
                <a:gd name="connsiteX56" fmla="*/ 221618 w 261072"/>
                <a:gd name="connsiteY56" fmla="*/ 35519 h 330200"/>
                <a:gd name="connsiteX57" fmla="*/ 247921 w 261072"/>
                <a:gd name="connsiteY57" fmla="*/ 113137 h 330200"/>
                <a:gd name="connsiteX58" fmla="*/ 243975 w 261072"/>
                <a:gd name="connsiteY58" fmla="*/ 144709 h 330200"/>
                <a:gd name="connsiteX59" fmla="*/ 261072 w 261072"/>
                <a:gd name="connsiteY59" fmla="*/ 180229 h 330200"/>
                <a:gd name="connsiteX60" fmla="*/ 246606 w 261072"/>
                <a:gd name="connsiteY60" fmla="*/ 190753 h 330200"/>
                <a:gd name="connsiteX61" fmla="*/ 243975 w 261072"/>
                <a:gd name="connsiteY61" fmla="*/ 198646 h 330200"/>
                <a:gd name="connsiteX62" fmla="*/ 243975 w 261072"/>
                <a:gd name="connsiteY62" fmla="*/ 210486 h 330200"/>
                <a:gd name="connsiteX63" fmla="*/ 237400 w 261072"/>
                <a:gd name="connsiteY63" fmla="*/ 215748 h 330200"/>
                <a:gd name="connsiteX64" fmla="*/ 237400 w 261072"/>
                <a:gd name="connsiteY64" fmla="*/ 219695 h 330200"/>
                <a:gd name="connsiteX65" fmla="*/ 236085 w 261072"/>
                <a:gd name="connsiteY65" fmla="*/ 230219 h 330200"/>
                <a:gd name="connsiteX66" fmla="*/ 232139 w 261072"/>
                <a:gd name="connsiteY66" fmla="*/ 244690 h 330200"/>
                <a:gd name="connsiteX67" fmla="*/ 229509 w 261072"/>
                <a:gd name="connsiteY67" fmla="*/ 263108 h 330200"/>
                <a:gd name="connsiteX68" fmla="*/ 196631 w 261072"/>
                <a:gd name="connsiteY68" fmla="*/ 267054 h 330200"/>
                <a:gd name="connsiteX69" fmla="*/ 161121 w 261072"/>
                <a:gd name="connsiteY69" fmla="*/ 273632 h 330200"/>
                <a:gd name="connsiteX70" fmla="*/ 136134 w 261072"/>
                <a:gd name="connsiteY70" fmla="*/ 330200 h 330200"/>
                <a:gd name="connsiteX71" fmla="*/ 45389 w 261072"/>
                <a:gd name="connsiteY71" fmla="*/ 246006 h 330200"/>
                <a:gd name="connsiteX72" fmla="*/ 32238 w 261072"/>
                <a:gd name="connsiteY72" fmla="*/ 184176 h 330200"/>
                <a:gd name="connsiteX73" fmla="*/ 675 w 261072"/>
                <a:gd name="connsiteY73" fmla="*/ 121030 h 330200"/>
                <a:gd name="connsiteX74" fmla="*/ 30923 w 261072"/>
                <a:gd name="connsiteY74" fmla="*/ 40781 h 330200"/>
                <a:gd name="connsiteX75" fmla="*/ 134819 w 261072"/>
                <a:gd name="connsiteY75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1072" h="330200">
                  <a:moveTo>
                    <a:pt x="126399" y="143933"/>
                  </a:moveTo>
                  <a:cubicBezTo>
                    <a:pt x="117138" y="146579"/>
                    <a:pt x="111847" y="155840"/>
                    <a:pt x="114493" y="165100"/>
                  </a:cubicBezTo>
                  <a:cubicBezTo>
                    <a:pt x="115816" y="175684"/>
                    <a:pt x="125076" y="180975"/>
                    <a:pt x="135660" y="179652"/>
                  </a:cubicBezTo>
                  <a:cubicBezTo>
                    <a:pt x="146243" y="177006"/>
                    <a:pt x="151535" y="167746"/>
                    <a:pt x="148889" y="157162"/>
                  </a:cubicBezTo>
                  <a:cubicBezTo>
                    <a:pt x="146243" y="146579"/>
                    <a:pt x="136982" y="141287"/>
                    <a:pt x="126399" y="143933"/>
                  </a:cubicBezTo>
                  <a:close/>
                  <a:moveTo>
                    <a:pt x="62158" y="142587"/>
                  </a:moveTo>
                  <a:cubicBezTo>
                    <a:pt x="59301" y="144030"/>
                    <a:pt x="57872" y="146916"/>
                    <a:pt x="59301" y="149803"/>
                  </a:cubicBezTo>
                  <a:cubicBezTo>
                    <a:pt x="60729" y="154132"/>
                    <a:pt x="65016" y="155575"/>
                    <a:pt x="67873" y="154132"/>
                  </a:cubicBezTo>
                  <a:cubicBezTo>
                    <a:pt x="70731" y="152689"/>
                    <a:pt x="72160" y="148359"/>
                    <a:pt x="70731" y="145473"/>
                  </a:cubicBezTo>
                  <a:cubicBezTo>
                    <a:pt x="69302" y="141143"/>
                    <a:pt x="66445" y="139700"/>
                    <a:pt x="62158" y="142587"/>
                  </a:cubicBezTo>
                  <a:close/>
                  <a:moveTo>
                    <a:pt x="60253" y="111601"/>
                  </a:moveTo>
                  <a:cubicBezTo>
                    <a:pt x="57872" y="110807"/>
                    <a:pt x="54697" y="110807"/>
                    <a:pt x="50887" y="112077"/>
                  </a:cubicBezTo>
                  <a:cubicBezTo>
                    <a:pt x="47077" y="114617"/>
                    <a:pt x="43267" y="117157"/>
                    <a:pt x="41997" y="118427"/>
                  </a:cubicBezTo>
                  <a:cubicBezTo>
                    <a:pt x="41997" y="118427"/>
                    <a:pt x="41997" y="118427"/>
                    <a:pt x="47077" y="124777"/>
                  </a:cubicBezTo>
                  <a:cubicBezTo>
                    <a:pt x="48347" y="122237"/>
                    <a:pt x="49617" y="120967"/>
                    <a:pt x="52157" y="119697"/>
                  </a:cubicBezTo>
                  <a:cubicBezTo>
                    <a:pt x="54697" y="118427"/>
                    <a:pt x="55967" y="119697"/>
                    <a:pt x="57237" y="122237"/>
                  </a:cubicBezTo>
                  <a:cubicBezTo>
                    <a:pt x="58507" y="123507"/>
                    <a:pt x="57237" y="126047"/>
                    <a:pt x="57237" y="128587"/>
                  </a:cubicBezTo>
                  <a:cubicBezTo>
                    <a:pt x="55967" y="133667"/>
                    <a:pt x="55967" y="136207"/>
                    <a:pt x="57237" y="140017"/>
                  </a:cubicBezTo>
                  <a:lnTo>
                    <a:pt x="58507" y="141287"/>
                  </a:lnTo>
                  <a:cubicBezTo>
                    <a:pt x="58507" y="141287"/>
                    <a:pt x="58507" y="141287"/>
                    <a:pt x="66127" y="137477"/>
                  </a:cubicBezTo>
                  <a:cubicBezTo>
                    <a:pt x="66127" y="137477"/>
                    <a:pt x="66127" y="137477"/>
                    <a:pt x="64857" y="136207"/>
                  </a:cubicBezTo>
                  <a:cubicBezTo>
                    <a:pt x="63587" y="133667"/>
                    <a:pt x="63587" y="131127"/>
                    <a:pt x="64857" y="128587"/>
                  </a:cubicBezTo>
                  <a:cubicBezTo>
                    <a:pt x="66127" y="124777"/>
                    <a:pt x="67397" y="120967"/>
                    <a:pt x="64857" y="115887"/>
                  </a:cubicBezTo>
                  <a:cubicBezTo>
                    <a:pt x="64222" y="113982"/>
                    <a:pt x="62634" y="112395"/>
                    <a:pt x="60253" y="111601"/>
                  </a:cubicBezTo>
                  <a:close/>
                  <a:moveTo>
                    <a:pt x="182967" y="102870"/>
                  </a:moveTo>
                  <a:cubicBezTo>
                    <a:pt x="177464" y="101600"/>
                    <a:pt x="171960" y="104140"/>
                    <a:pt x="170584" y="109220"/>
                  </a:cubicBezTo>
                  <a:cubicBezTo>
                    <a:pt x="170584" y="114300"/>
                    <a:pt x="173335" y="118110"/>
                    <a:pt x="178839" y="119380"/>
                  </a:cubicBezTo>
                  <a:cubicBezTo>
                    <a:pt x="184343" y="120650"/>
                    <a:pt x="188471" y="118110"/>
                    <a:pt x="189846" y="113030"/>
                  </a:cubicBezTo>
                  <a:cubicBezTo>
                    <a:pt x="191222" y="107950"/>
                    <a:pt x="188471" y="102870"/>
                    <a:pt x="182967" y="102870"/>
                  </a:cubicBezTo>
                  <a:close/>
                  <a:moveTo>
                    <a:pt x="176934" y="50542"/>
                  </a:moveTo>
                  <a:cubicBezTo>
                    <a:pt x="176934" y="50542"/>
                    <a:pt x="176934" y="50542"/>
                    <a:pt x="178287" y="62513"/>
                  </a:cubicBezTo>
                  <a:cubicBezTo>
                    <a:pt x="180991" y="61183"/>
                    <a:pt x="185048" y="61183"/>
                    <a:pt x="189105" y="62513"/>
                  </a:cubicBezTo>
                  <a:cubicBezTo>
                    <a:pt x="194515" y="63843"/>
                    <a:pt x="195867" y="66503"/>
                    <a:pt x="194515" y="69163"/>
                  </a:cubicBezTo>
                  <a:cubicBezTo>
                    <a:pt x="194515" y="73154"/>
                    <a:pt x="190458" y="75814"/>
                    <a:pt x="186401" y="78474"/>
                  </a:cubicBezTo>
                  <a:cubicBezTo>
                    <a:pt x="180991" y="83794"/>
                    <a:pt x="178287" y="87785"/>
                    <a:pt x="176934" y="93105"/>
                  </a:cubicBezTo>
                  <a:cubicBezTo>
                    <a:pt x="176934" y="93105"/>
                    <a:pt x="176934" y="93105"/>
                    <a:pt x="176934" y="95765"/>
                  </a:cubicBezTo>
                  <a:cubicBezTo>
                    <a:pt x="176934" y="95765"/>
                    <a:pt x="176934" y="95765"/>
                    <a:pt x="190458" y="98425"/>
                  </a:cubicBezTo>
                  <a:cubicBezTo>
                    <a:pt x="190458" y="98425"/>
                    <a:pt x="190458" y="98425"/>
                    <a:pt x="190458" y="97095"/>
                  </a:cubicBezTo>
                  <a:cubicBezTo>
                    <a:pt x="191810" y="91775"/>
                    <a:pt x="193162" y="89115"/>
                    <a:pt x="198572" y="85124"/>
                  </a:cubicBezTo>
                  <a:cubicBezTo>
                    <a:pt x="203981" y="82464"/>
                    <a:pt x="209390" y="78474"/>
                    <a:pt x="210743" y="70494"/>
                  </a:cubicBezTo>
                  <a:cubicBezTo>
                    <a:pt x="213447" y="62513"/>
                    <a:pt x="208038" y="53202"/>
                    <a:pt x="194515" y="50542"/>
                  </a:cubicBezTo>
                  <a:cubicBezTo>
                    <a:pt x="187753" y="49212"/>
                    <a:pt x="180991" y="50542"/>
                    <a:pt x="176934" y="50542"/>
                  </a:cubicBezTo>
                  <a:close/>
                  <a:moveTo>
                    <a:pt x="104071" y="44936"/>
                  </a:moveTo>
                  <a:cubicBezTo>
                    <a:pt x="90886" y="48873"/>
                    <a:pt x="80339" y="55435"/>
                    <a:pt x="73747" y="60685"/>
                  </a:cubicBezTo>
                  <a:cubicBezTo>
                    <a:pt x="73747" y="60685"/>
                    <a:pt x="73747" y="60685"/>
                    <a:pt x="85613" y="80370"/>
                  </a:cubicBezTo>
                  <a:cubicBezTo>
                    <a:pt x="89568" y="76433"/>
                    <a:pt x="97479" y="71183"/>
                    <a:pt x="102752" y="69871"/>
                  </a:cubicBezTo>
                  <a:cubicBezTo>
                    <a:pt x="113300" y="68559"/>
                    <a:pt x="118574" y="71183"/>
                    <a:pt x="119892" y="77745"/>
                  </a:cubicBezTo>
                  <a:cubicBezTo>
                    <a:pt x="121211" y="84307"/>
                    <a:pt x="118574" y="92181"/>
                    <a:pt x="113300" y="101367"/>
                  </a:cubicBezTo>
                  <a:cubicBezTo>
                    <a:pt x="108026" y="113178"/>
                    <a:pt x="106708" y="123677"/>
                    <a:pt x="109345" y="134175"/>
                  </a:cubicBezTo>
                  <a:cubicBezTo>
                    <a:pt x="109345" y="134175"/>
                    <a:pt x="109345" y="134175"/>
                    <a:pt x="110663" y="138112"/>
                  </a:cubicBezTo>
                  <a:cubicBezTo>
                    <a:pt x="110663" y="138112"/>
                    <a:pt x="110663" y="138112"/>
                    <a:pt x="137032" y="132863"/>
                  </a:cubicBezTo>
                  <a:cubicBezTo>
                    <a:pt x="137032" y="132863"/>
                    <a:pt x="137032" y="132863"/>
                    <a:pt x="135713" y="128926"/>
                  </a:cubicBezTo>
                  <a:cubicBezTo>
                    <a:pt x="134395" y="119740"/>
                    <a:pt x="134395" y="111866"/>
                    <a:pt x="139669" y="102679"/>
                  </a:cubicBezTo>
                  <a:cubicBezTo>
                    <a:pt x="144943" y="92181"/>
                    <a:pt x="151535" y="81682"/>
                    <a:pt x="148898" y="65934"/>
                  </a:cubicBezTo>
                  <a:cubicBezTo>
                    <a:pt x="144943" y="50186"/>
                    <a:pt x="129121" y="39687"/>
                    <a:pt x="104071" y="44936"/>
                  </a:cubicBezTo>
                  <a:close/>
                  <a:moveTo>
                    <a:pt x="134819" y="0"/>
                  </a:moveTo>
                  <a:cubicBezTo>
                    <a:pt x="158491" y="0"/>
                    <a:pt x="194000" y="5262"/>
                    <a:pt x="221618" y="35519"/>
                  </a:cubicBezTo>
                  <a:cubicBezTo>
                    <a:pt x="238715" y="52622"/>
                    <a:pt x="251866" y="74986"/>
                    <a:pt x="247921" y="113137"/>
                  </a:cubicBezTo>
                  <a:cubicBezTo>
                    <a:pt x="246606" y="121030"/>
                    <a:pt x="236085" y="130238"/>
                    <a:pt x="243975" y="144709"/>
                  </a:cubicBezTo>
                  <a:cubicBezTo>
                    <a:pt x="243975" y="144709"/>
                    <a:pt x="261072" y="176282"/>
                    <a:pt x="261072" y="180229"/>
                  </a:cubicBezTo>
                  <a:cubicBezTo>
                    <a:pt x="261072" y="180229"/>
                    <a:pt x="261072" y="189438"/>
                    <a:pt x="246606" y="190753"/>
                  </a:cubicBezTo>
                  <a:cubicBezTo>
                    <a:pt x="246606" y="190753"/>
                    <a:pt x="242660" y="190753"/>
                    <a:pt x="243975" y="198646"/>
                  </a:cubicBezTo>
                  <a:cubicBezTo>
                    <a:pt x="243975" y="198646"/>
                    <a:pt x="243975" y="198646"/>
                    <a:pt x="243975" y="210486"/>
                  </a:cubicBezTo>
                  <a:cubicBezTo>
                    <a:pt x="243975" y="210486"/>
                    <a:pt x="243975" y="213117"/>
                    <a:pt x="237400" y="215748"/>
                  </a:cubicBezTo>
                  <a:cubicBezTo>
                    <a:pt x="237400" y="215748"/>
                    <a:pt x="236085" y="217064"/>
                    <a:pt x="237400" y="219695"/>
                  </a:cubicBezTo>
                  <a:cubicBezTo>
                    <a:pt x="237400" y="219695"/>
                    <a:pt x="241345" y="222326"/>
                    <a:pt x="236085" y="230219"/>
                  </a:cubicBezTo>
                  <a:cubicBezTo>
                    <a:pt x="233454" y="234166"/>
                    <a:pt x="229509" y="236797"/>
                    <a:pt x="232139" y="244690"/>
                  </a:cubicBezTo>
                  <a:cubicBezTo>
                    <a:pt x="232139" y="244690"/>
                    <a:pt x="234769" y="259161"/>
                    <a:pt x="229509" y="263108"/>
                  </a:cubicBezTo>
                  <a:cubicBezTo>
                    <a:pt x="229509" y="263108"/>
                    <a:pt x="222933" y="269685"/>
                    <a:pt x="196631" y="267054"/>
                  </a:cubicBezTo>
                  <a:cubicBezTo>
                    <a:pt x="187425" y="265739"/>
                    <a:pt x="171642" y="261792"/>
                    <a:pt x="161121" y="273632"/>
                  </a:cubicBezTo>
                  <a:cubicBezTo>
                    <a:pt x="161121" y="273632"/>
                    <a:pt x="137449" y="319676"/>
                    <a:pt x="136134" y="330200"/>
                  </a:cubicBezTo>
                  <a:cubicBezTo>
                    <a:pt x="136134" y="330200"/>
                    <a:pt x="95364" y="257846"/>
                    <a:pt x="45389" y="246006"/>
                  </a:cubicBezTo>
                  <a:cubicBezTo>
                    <a:pt x="45389" y="246006"/>
                    <a:pt x="57225" y="219695"/>
                    <a:pt x="32238" y="184176"/>
                  </a:cubicBezTo>
                  <a:cubicBezTo>
                    <a:pt x="32238" y="184176"/>
                    <a:pt x="1990" y="143394"/>
                    <a:pt x="675" y="121030"/>
                  </a:cubicBezTo>
                  <a:cubicBezTo>
                    <a:pt x="675" y="121030"/>
                    <a:pt x="-7216" y="82879"/>
                    <a:pt x="30923" y="40781"/>
                  </a:cubicBezTo>
                  <a:cubicBezTo>
                    <a:pt x="49335" y="19733"/>
                    <a:pt x="74322" y="0"/>
                    <a:pt x="1348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474884" y="1561616"/>
            <a:ext cx="1933112" cy="1707583"/>
            <a:chOff x="8114839" y="2505226"/>
            <a:chExt cx="1933112" cy="1707583"/>
          </a:xfrm>
        </p:grpSpPr>
        <p:sp>
          <p:nvSpPr>
            <p:cNvPr id="17" name="六边形 16"/>
            <p:cNvSpPr/>
            <p:nvPr/>
          </p:nvSpPr>
          <p:spPr>
            <a:xfrm rot="10800000" flipV="1">
              <a:off x="8114839" y="2505226"/>
              <a:ext cx="1933112" cy="1707583"/>
            </a:xfrm>
            <a:prstGeom prst="hexagon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8" name="文本框 10"/>
            <p:cNvSpPr txBox="1"/>
            <p:nvPr/>
          </p:nvSpPr>
          <p:spPr>
            <a:xfrm>
              <a:off x="8665872" y="2907634"/>
              <a:ext cx="831041" cy="351595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提醒</a:t>
              </a:r>
              <a:endParaRPr lang="zh-CN" altLang="en-US" dirty="0"/>
            </a:p>
          </p:txBody>
        </p:sp>
        <p:sp>
          <p:nvSpPr>
            <p:cNvPr id="19" name="任意多边形 37"/>
            <p:cNvSpPr/>
            <p:nvPr/>
          </p:nvSpPr>
          <p:spPr bwMode="auto">
            <a:xfrm>
              <a:off x="8808669" y="3347706"/>
              <a:ext cx="473326" cy="439300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73265" y="2415406"/>
            <a:ext cx="1933113" cy="1707583"/>
            <a:chOff x="6613220" y="3359016"/>
            <a:chExt cx="1933113" cy="1707583"/>
          </a:xfrm>
        </p:grpSpPr>
        <p:sp>
          <p:nvSpPr>
            <p:cNvPr id="23" name="六边形 22"/>
            <p:cNvSpPr/>
            <p:nvPr/>
          </p:nvSpPr>
          <p:spPr>
            <a:xfrm rot="10800000" flipV="1">
              <a:off x="6613220" y="3359016"/>
              <a:ext cx="1933113" cy="1707583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4" name="文本框 11"/>
            <p:cNvSpPr txBox="1"/>
            <p:nvPr/>
          </p:nvSpPr>
          <p:spPr>
            <a:xfrm>
              <a:off x="6740855" y="3787006"/>
              <a:ext cx="1675765" cy="3517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homeassistant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36"/>
            <p:cNvSpPr/>
            <p:nvPr/>
          </p:nvSpPr>
          <p:spPr bwMode="auto">
            <a:xfrm>
              <a:off x="7385132" y="4223412"/>
              <a:ext cx="488246" cy="394801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70026" y="2415406"/>
            <a:ext cx="1933112" cy="1707583"/>
            <a:chOff x="2789529" y="2459263"/>
            <a:chExt cx="1396061" cy="1233187"/>
          </a:xfrm>
        </p:grpSpPr>
        <p:sp>
          <p:nvSpPr>
            <p:cNvPr id="29" name="六边形 28"/>
            <p:cNvSpPr/>
            <p:nvPr/>
          </p:nvSpPr>
          <p:spPr>
            <a:xfrm rot="10800000" flipV="1">
              <a:off x="2789529" y="2459263"/>
              <a:ext cx="1396061" cy="123318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0" name="文本框 8"/>
            <p:cNvSpPr txBox="1"/>
            <p:nvPr/>
          </p:nvSpPr>
          <p:spPr>
            <a:xfrm>
              <a:off x="3187477" y="2765988"/>
              <a:ext cx="600164" cy="253916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网课</a:t>
              </a:r>
              <a:endParaRPr lang="zh-CN" altLang="en-US" dirty="0"/>
            </a:p>
          </p:txBody>
        </p:sp>
        <p:sp>
          <p:nvSpPr>
            <p:cNvPr id="31" name="任意多边形 34"/>
            <p:cNvSpPr/>
            <p:nvPr/>
          </p:nvSpPr>
          <p:spPr bwMode="auto">
            <a:xfrm>
              <a:off x="3326498" y="3082738"/>
              <a:ext cx="322120" cy="286671"/>
            </a:xfrm>
            <a:custGeom>
              <a:avLst/>
              <a:gdLst>
                <a:gd name="connsiteX0" fmla="*/ 276225 w 331788"/>
                <a:gd name="connsiteY0" fmla="*/ 217487 h 295275"/>
                <a:gd name="connsiteX1" fmla="*/ 314325 w 331788"/>
                <a:gd name="connsiteY1" fmla="*/ 256381 h 295275"/>
                <a:gd name="connsiteX2" fmla="*/ 276225 w 331788"/>
                <a:gd name="connsiteY2" fmla="*/ 295275 h 295275"/>
                <a:gd name="connsiteX3" fmla="*/ 238125 w 331788"/>
                <a:gd name="connsiteY3" fmla="*/ 256381 h 295275"/>
                <a:gd name="connsiteX4" fmla="*/ 276225 w 331788"/>
                <a:gd name="connsiteY4" fmla="*/ 217487 h 295275"/>
                <a:gd name="connsiteX5" fmla="*/ 166687 w 331788"/>
                <a:gd name="connsiteY5" fmla="*/ 217487 h 295275"/>
                <a:gd name="connsiteX6" fmla="*/ 204787 w 331788"/>
                <a:gd name="connsiteY6" fmla="*/ 256381 h 295275"/>
                <a:gd name="connsiteX7" fmla="*/ 166687 w 331788"/>
                <a:gd name="connsiteY7" fmla="*/ 295275 h 295275"/>
                <a:gd name="connsiteX8" fmla="*/ 128587 w 331788"/>
                <a:gd name="connsiteY8" fmla="*/ 256381 h 295275"/>
                <a:gd name="connsiteX9" fmla="*/ 166687 w 331788"/>
                <a:gd name="connsiteY9" fmla="*/ 217487 h 295275"/>
                <a:gd name="connsiteX10" fmla="*/ 55562 w 331788"/>
                <a:gd name="connsiteY10" fmla="*/ 217487 h 295275"/>
                <a:gd name="connsiteX11" fmla="*/ 93662 w 331788"/>
                <a:gd name="connsiteY11" fmla="*/ 256381 h 295275"/>
                <a:gd name="connsiteX12" fmla="*/ 55562 w 331788"/>
                <a:gd name="connsiteY12" fmla="*/ 295275 h 295275"/>
                <a:gd name="connsiteX13" fmla="*/ 17462 w 331788"/>
                <a:gd name="connsiteY13" fmla="*/ 256381 h 295275"/>
                <a:gd name="connsiteX14" fmla="*/ 55562 w 331788"/>
                <a:gd name="connsiteY14" fmla="*/ 217487 h 295275"/>
                <a:gd name="connsiteX15" fmla="*/ 255587 w 331788"/>
                <a:gd name="connsiteY15" fmla="*/ 174625 h 295275"/>
                <a:gd name="connsiteX16" fmla="*/ 263525 w 331788"/>
                <a:gd name="connsiteY16" fmla="*/ 174625 h 295275"/>
                <a:gd name="connsiteX17" fmla="*/ 263525 w 331788"/>
                <a:gd name="connsiteY17" fmla="*/ 192088 h 295275"/>
                <a:gd name="connsiteX18" fmla="*/ 255587 w 331788"/>
                <a:gd name="connsiteY18" fmla="*/ 192088 h 295275"/>
                <a:gd name="connsiteX19" fmla="*/ 259556 w 331788"/>
                <a:gd name="connsiteY19" fmla="*/ 19050 h 295275"/>
                <a:gd name="connsiteX20" fmla="*/ 227012 w 331788"/>
                <a:gd name="connsiteY20" fmla="*/ 51594 h 295275"/>
                <a:gd name="connsiteX21" fmla="*/ 259556 w 331788"/>
                <a:gd name="connsiteY21" fmla="*/ 84138 h 295275"/>
                <a:gd name="connsiteX22" fmla="*/ 292100 w 331788"/>
                <a:gd name="connsiteY22" fmla="*/ 51594 h 295275"/>
                <a:gd name="connsiteX23" fmla="*/ 259556 w 331788"/>
                <a:gd name="connsiteY23" fmla="*/ 19050 h 295275"/>
                <a:gd name="connsiteX24" fmla="*/ 0 w 331788"/>
                <a:gd name="connsiteY24" fmla="*/ 0 h 295275"/>
                <a:gd name="connsiteX25" fmla="*/ 331788 w 331788"/>
                <a:gd name="connsiteY25" fmla="*/ 0 h 295275"/>
                <a:gd name="connsiteX26" fmla="*/ 331788 w 331788"/>
                <a:gd name="connsiteY26" fmla="*/ 192088 h 295275"/>
                <a:gd name="connsiteX27" fmla="*/ 287338 w 331788"/>
                <a:gd name="connsiteY27" fmla="*/ 192088 h 295275"/>
                <a:gd name="connsiteX28" fmla="*/ 287338 w 331788"/>
                <a:gd name="connsiteY28" fmla="*/ 161925 h 295275"/>
                <a:gd name="connsiteX29" fmla="*/ 288926 w 331788"/>
                <a:gd name="connsiteY29" fmla="*/ 161925 h 295275"/>
                <a:gd name="connsiteX30" fmla="*/ 290513 w 331788"/>
                <a:gd name="connsiteY30" fmla="*/ 150813 h 295275"/>
                <a:gd name="connsiteX31" fmla="*/ 300038 w 331788"/>
                <a:gd name="connsiteY31" fmla="*/ 150813 h 295275"/>
                <a:gd name="connsiteX32" fmla="*/ 298451 w 331788"/>
                <a:gd name="connsiteY32" fmla="*/ 90488 h 295275"/>
                <a:gd name="connsiteX33" fmla="*/ 273051 w 331788"/>
                <a:gd name="connsiteY33" fmla="*/ 87313 h 295275"/>
                <a:gd name="connsiteX34" fmla="*/ 261938 w 331788"/>
                <a:gd name="connsiteY34" fmla="*/ 103188 h 295275"/>
                <a:gd name="connsiteX35" fmla="*/ 247651 w 331788"/>
                <a:gd name="connsiteY35" fmla="*/ 87313 h 295275"/>
                <a:gd name="connsiteX36" fmla="*/ 171450 w 331788"/>
                <a:gd name="connsiteY36" fmla="*/ 87313 h 295275"/>
                <a:gd name="connsiteX37" fmla="*/ 171450 w 331788"/>
                <a:gd name="connsiteY37" fmla="*/ 104775 h 295275"/>
                <a:gd name="connsiteX38" fmla="*/ 227013 w 331788"/>
                <a:gd name="connsiteY38" fmla="*/ 104775 h 295275"/>
                <a:gd name="connsiteX39" fmla="*/ 230188 w 331788"/>
                <a:gd name="connsiteY39" fmla="*/ 161925 h 295275"/>
                <a:gd name="connsiteX40" fmla="*/ 233363 w 331788"/>
                <a:gd name="connsiteY40" fmla="*/ 161925 h 295275"/>
                <a:gd name="connsiteX41" fmla="*/ 233363 w 331788"/>
                <a:gd name="connsiteY41" fmla="*/ 192088 h 295275"/>
                <a:gd name="connsiteX42" fmla="*/ 0 w 331788"/>
                <a:gd name="connsiteY42" fmla="*/ 19208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1788" h="295275">
                  <a:moveTo>
                    <a:pt x="276225" y="217487"/>
                  </a:moveTo>
                  <a:cubicBezTo>
                    <a:pt x="297267" y="217487"/>
                    <a:pt x="314325" y="234900"/>
                    <a:pt x="314325" y="256381"/>
                  </a:cubicBezTo>
                  <a:cubicBezTo>
                    <a:pt x="314325" y="277862"/>
                    <a:pt x="297267" y="295275"/>
                    <a:pt x="276225" y="295275"/>
                  </a:cubicBezTo>
                  <a:cubicBezTo>
                    <a:pt x="255183" y="295275"/>
                    <a:pt x="238125" y="277862"/>
                    <a:pt x="238125" y="256381"/>
                  </a:cubicBezTo>
                  <a:cubicBezTo>
                    <a:pt x="238125" y="234900"/>
                    <a:pt x="255183" y="217487"/>
                    <a:pt x="276225" y="217487"/>
                  </a:cubicBezTo>
                  <a:close/>
                  <a:moveTo>
                    <a:pt x="166687" y="217487"/>
                  </a:moveTo>
                  <a:cubicBezTo>
                    <a:pt x="187729" y="217487"/>
                    <a:pt x="204787" y="234900"/>
                    <a:pt x="204787" y="256381"/>
                  </a:cubicBezTo>
                  <a:cubicBezTo>
                    <a:pt x="204787" y="277862"/>
                    <a:pt x="187729" y="295275"/>
                    <a:pt x="166687" y="295275"/>
                  </a:cubicBezTo>
                  <a:cubicBezTo>
                    <a:pt x="145645" y="295275"/>
                    <a:pt x="128587" y="277862"/>
                    <a:pt x="128587" y="256381"/>
                  </a:cubicBezTo>
                  <a:cubicBezTo>
                    <a:pt x="128587" y="234900"/>
                    <a:pt x="145645" y="217487"/>
                    <a:pt x="166687" y="217487"/>
                  </a:cubicBezTo>
                  <a:close/>
                  <a:moveTo>
                    <a:pt x="55562" y="217487"/>
                  </a:moveTo>
                  <a:cubicBezTo>
                    <a:pt x="76604" y="217487"/>
                    <a:pt x="93662" y="234900"/>
                    <a:pt x="93662" y="256381"/>
                  </a:cubicBezTo>
                  <a:cubicBezTo>
                    <a:pt x="93662" y="277862"/>
                    <a:pt x="76604" y="295275"/>
                    <a:pt x="55562" y="295275"/>
                  </a:cubicBezTo>
                  <a:cubicBezTo>
                    <a:pt x="34520" y="295275"/>
                    <a:pt x="17462" y="277862"/>
                    <a:pt x="17462" y="256381"/>
                  </a:cubicBezTo>
                  <a:cubicBezTo>
                    <a:pt x="17462" y="234900"/>
                    <a:pt x="34520" y="217487"/>
                    <a:pt x="55562" y="217487"/>
                  </a:cubicBezTo>
                  <a:close/>
                  <a:moveTo>
                    <a:pt x="255587" y="174625"/>
                  </a:moveTo>
                  <a:lnTo>
                    <a:pt x="263525" y="174625"/>
                  </a:lnTo>
                  <a:lnTo>
                    <a:pt x="263525" y="192088"/>
                  </a:lnTo>
                  <a:lnTo>
                    <a:pt x="255587" y="192088"/>
                  </a:lnTo>
                  <a:close/>
                  <a:moveTo>
                    <a:pt x="259556" y="19050"/>
                  </a:moveTo>
                  <a:cubicBezTo>
                    <a:pt x="241582" y="19050"/>
                    <a:pt x="227012" y="33620"/>
                    <a:pt x="227012" y="51594"/>
                  </a:cubicBezTo>
                  <a:cubicBezTo>
                    <a:pt x="227012" y="69568"/>
                    <a:pt x="241582" y="84138"/>
                    <a:pt x="259556" y="84138"/>
                  </a:cubicBezTo>
                  <a:cubicBezTo>
                    <a:pt x="277530" y="84138"/>
                    <a:pt x="292100" y="69568"/>
                    <a:pt x="292100" y="51594"/>
                  </a:cubicBezTo>
                  <a:cubicBezTo>
                    <a:pt x="292100" y="33620"/>
                    <a:pt x="277530" y="19050"/>
                    <a:pt x="259556" y="19050"/>
                  </a:cubicBezTo>
                  <a:close/>
                  <a:moveTo>
                    <a:pt x="0" y="0"/>
                  </a:moveTo>
                  <a:lnTo>
                    <a:pt x="331788" y="0"/>
                  </a:lnTo>
                  <a:lnTo>
                    <a:pt x="331788" y="192088"/>
                  </a:lnTo>
                  <a:lnTo>
                    <a:pt x="287338" y="192088"/>
                  </a:lnTo>
                  <a:lnTo>
                    <a:pt x="287338" y="161925"/>
                  </a:lnTo>
                  <a:lnTo>
                    <a:pt x="288926" y="161925"/>
                  </a:lnTo>
                  <a:lnTo>
                    <a:pt x="290513" y="150813"/>
                  </a:lnTo>
                  <a:lnTo>
                    <a:pt x="300038" y="150813"/>
                  </a:lnTo>
                  <a:lnTo>
                    <a:pt x="298451" y="90488"/>
                  </a:lnTo>
                  <a:lnTo>
                    <a:pt x="273051" y="87313"/>
                  </a:lnTo>
                  <a:lnTo>
                    <a:pt x="261938" y="103188"/>
                  </a:lnTo>
                  <a:lnTo>
                    <a:pt x="247651" y="87313"/>
                  </a:lnTo>
                  <a:lnTo>
                    <a:pt x="171450" y="87313"/>
                  </a:lnTo>
                  <a:lnTo>
                    <a:pt x="171450" y="104775"/>
                  </a:lnTo>
                  <a:lnTo>
                    <a:pt x="227013" y="104775"/>
                  </a:lnTo>
                  <a:lnTo>
                    <a:pt x="230188" y="161925"/>
                  </a:lnTo>
                  <a:lnTo>
                    <a:pt x="233363" y="161925"/>
                  </a:lnTo>
                  <a:lnTo>
                    <a:pt x="233363" y="192088"/>
                  </a:lnTo>
                  <a:lnTo>
                    <a:pt x="0" y="1920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538730" y="1059815"/>
            <a:ext cx="2174875" cy="335915"/>
            <a:chOff x="1854821" y="1251293"/>
            <a:chExt cx="2223979" cy="919008"/>
          </a:xfrm>
        </p:grpSpPr>
        <p:sp>
          <p:nvSpPr>
            <p:cNvPr id="49" name="矩形 48"/>
            <p:cNvSpPr/>
            <p:nvPr/>
          </p:nvSpPr>
          <p:spPr>
            <a:xfrm>
              <a:off x="1854821" y="1585563"/>
              <a:ext cx="2223979" cy="32067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435978" y="1251293"/>
              <a:ext cx="832450" cy="91900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人物</a:t>
              </a:r>
              <a:endPara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352102" y="739186"/>
            <a:ext cx="2206348" cy="656330"/>
            <a:chOff x="5166452" y="1649063"/>
            <a:chExt cx="2206348" cy="656330"/>
          </a:xfrm>
        </p:grpSpPr>
        <p:sp>
          <p:nvSpPr>
            <p:cNvPr id="48" name="矩形 47"/>
            <p:cNvSpPr/>
            <p:nvPr/>
          </p:nvSpPr>
          <p:spPr>
            <a:xfrm>
              <a:off x="5166452" y="1649063"/>
              <a:ext cx="2206348" cy="32067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851754" y="1969478"/>
              <a:ext cx="791210" cy="33591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矛盾点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9269095" y="1059815"/>
            <a:ext cx="588010" cy="33591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748450" y="4297203"/>
            <a:ext cx="2382737" cy="335915"/>
            <a:chOff x="6559138" y="5353287"/>
            <a:chExt cx="2382737" cy="335915"/>
          </a:xfrm>
        </p:grpSpPr>
        <p:sp>
          <p:nvSpPr>
            <p:cNvPr id="46" name="矩形 45"/>
            <p:cNvSpPr/>
            <p:nvPr/>
          </p:nvSpPr>
          <p:spPr>
            <a:xfrm>
              <a:off x="6559138" y="5353316"/>
              <a:ext cx="2382737" cy="332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577763" y="5353287"/>
              <a:ext cx="588010" cy="33591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803840" y="4172772"/>
            <a:ext cx="2219409" cy="456669"/>
            <a:chOff x="3415358" y="5369058"/>
            <a:chExt cx="2219409" cy="456669"/>
          </a:xfrm>
        </p:grpSpPr>
        <p:sp>
          <p:nvSpPr>
            <p:cNvPr id="45" name="矩形 44"/>
            <p:cNvSpPr/>
            <p:nvPr/>
          </p:nvSpPr>
          <p:spPr>
            <a:xfrm>
              <a:off x="3415358" y="5369058"/>
              <a:ext cx="2219409" cy="332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284845" y="5489812"/>
              <a:ext cx="588010" cy="33591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75358" y="4891765"/>
            <a:ext cx="7652447" cy="1567180"/>
            <a:chOff x="6737148" y="1528170"/>
            <a:chExt cx="7652447" cy="1567180"/>
          </a:xfrm>
        </p:grpSpPr>
        <p:sp>
          <p:nvSpPr>
            <p:cNvPr id="16" name="Rectangle: Top Corners Rounded 11"/>
            <p:cNvSpPr/>
            <p:nvPr/>
          </p:nvSpPr>
          <p:spPr>
            <a:xfrm rot="10800000" flipH="1">
              <a:off x="7357542" y="157396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737148" y="1528170"/>
              <a:ext cx="7652447" cy="1567180"/>
              <a:chOff x="6737148" y="1528170"/>
              <a:chExt cx="7652447" cy="1567180"/>
            </a:xfrm>
          </p:grpSpPr>
          <p:sp>
            <p:nvSpPr>
              <p:cNvPr id="14" name="TextBox 76"/>
              <p:cNvSpPr txBox="1"/>
              <p:nvPr/>
            </p:nvSpPr>
            <p:spPr>
              <a:xfrm>
                <a:off x="7692885" y="1528170"/>
                <a:ext cx="6696710" cy="1567180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zh-CN" sz="2400" spc="300" dirty="0">
                    <a:solidFill>
                      <a:srgbClr val="005CA7"/>
                    </a:solidFill>
                    <a:sym typeface="+mn-ea"/>
                  </a:rPr>
                  <a:t>根据出现的问题和我们上课的需求，</a:t>
                </a:r>
                <a:endParaRPr lang="zh-CN" altLang="zh-CN" sz="2400" spc="300" dirty="0">
                  <a:solidFill>
                    <a:srgbClr val="005CA7"/>
                  </a:solidFill>
                  <a:sym typeface="+mn-ea"/>
                </a:endParaRPr>
              </a:p>
              <a:p>
                <a:pPr algn="l"/>
                <a:r>
                  <a:rPr lang="zh-CN" altLang="en-US" sz="2400" spc="300" dirty="0">
                    <a:solidFill>
                      <a:srgbClr val="005CA7"/>
                    </a:solidFill>
                    <a:sym typeface="+mn-ea"/>
                  </a:rPr>
                  <a:t>利用</a:t>
                </a:r>
                <a:r>
                  <a:rPr lang="en-US" altLang="zh-CN" sz="2400" spc="300" dirty="0">
                    <a:solidFill>
                      <a:srgbClr val="005CA7"/>
                    </a:solidFill>
                    <a:sym typeface="+mn-ea"/>
                  </a:rPr>
                  <a:t>H</a:t>
                </a:r>
                <a:r>
                  <a:rPr lang="en-US" altLang="zh-CN" sz="2400" spc="300" dirty="0">
                    <a:solidFill>
                      <a:srgbClr val="005CA7"/>
                    </a:solidFill>
                    <a:sym typeface="+mn-ea"/>
                  </a:rPr>
                  <a:t>omeassistant</a:t>
                </a:r>
                <a:endParaRPr lang="en-US" altLang="zh-CN" sz="2400" b="1" spc="300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r>
                  <a:rPr lang="zh-CN" altLang="en-US" sz="2400" spc="300" dirty="0">
                    <a:solidFill>
                      <a:srgbClr val="005CA7"/>
                    </a:solidFill>
                    <a:sym typeface="+mn-ea"/>
                  </a:rPr>
                  <a:t>实现智能课表闹钟，对上课时间进行提醒。</a:t>
                </a:r>
                <a:endParaRPr lang="zh-CN" altLang="en-US" sz="2400" b="1" spc="300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2400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692885" y="1776158"/>
                <a:ext cx="3432315" cy="320675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76"/>
              <p:cNvSpPr txBox="1"/>
              <p:nvPr/>
            </p:nvSpPr>
            <p:spPr>
              <a:xfrm>
                <a:off x="6737148" y="1644684"/>
                <a:ext cx="308610" cy="5822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endParaRPr lang="zh-CN" altLang="en-US" sz="3200" dirty="0">
                  <a:solidFill>
                    <a:srgbClr val="005CA7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281613" y="1559634"/>
            <a:ext cx="1628775" cy="1365249"/>
            <a:chOff x="3256766" y="925169"/>
            <a:chExt cx="1628775" cy="1365249"/>
          </a:xfrm>
        </p:grpSpPr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3694916" y="2142781"/>
              <a:ext cx="752475" cy="147637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"/>
            <p:cNvSpPr>
              <a:spLocks noEditPoints="1"/>
            </p:cNvSpPr>
            <p:nvPr/>
          </p:nvSpPr>
          <p:spPr bwMode="auto">
            <a:xfrm>
              <a:off x="4334678" y="1183931"/>
              <a:ext cx="506413" cy="677862"/>
            </a:xfrm>
            <a:custGeom>
              <a:avLst/>
              <a:gdLst>
                <a:gd name="T0" fmla="*/ 156 w 319"/>
                <a:gd name="T1" fmla="*/ 0 h 427"/>
                <a:gd name="T2" fmla="*/ 71 w 319"/>
                <a:gd name="T3" fmla="*/ 221 h 427"/>
                <a:gd name="T4" fmla="*/ 0 w 319"/>
                <a:gd name="T5" fmla="*/ 420 h 427"/>
                <a:gd name="T6" fmla="*/ 156 w 319"/>
                <a:gd name="T7" fmla="*/ 427 h 427"/>
                <a:gd name="T8" fmla="*/ 156 w 319"/>
                <a:gd name="T9" fmla="*/ 427 h 427"/>
                <a:gd name="T10" fmla="*/ 319 w 319"/>
                <a:gd name="T11" fmla="*/ 420 h 427"/>
                <a:gd name="T12" fmla="*/ 241 w 319"/>
                <a:gd name="T13" fmla="*/ 221 h 427"/>
                <a:gd name="T14" fmla="*/ 156 w 319"/>
                <a:gd name="T15" fmla="*/ 0 h 427"/>
                <a:gd name="T16" fmla="*/ 156 w 319"/>
                <a:gd name="T17" fmla="*/ 405 h 427"/>
                <a:gd name="T18" fmla="*/ 29 w 319"/>
                <a:gd name="T19" fmla="*/ 398 h 427"/>
                <a:gd name="T20" fmla="*/ 92 w 319"/>
                <a:gd name="T21" fmla="*/ 228 h 427"/>
                <a:gd name="T22" fmla="*/ 156 w 319"/>
                <a:gd name="T23" fmla="*/ 64 h 427"/>
                <a:gd name="T24" fmla="*/ 220 w 319"/>
                <a:gd name="T25" fmla="*/ 228 h 427"/>
                <a:gd name="T26" fmla="*/ 290 w 319"/>
                <a:gd name="T27" fmla="*/ 398 h 427"/>
                <a:gd name="T28" fmla="*/ 156 w 319"/>
                <a:gd name="T29" fmla="*/ 40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427">
                  <a:moveTo>
                    <a:pt x="156" y="0"/>
                  </a:moveTo>
                  <a:lnTo>
                    <a:pt x="71" y="221"/>
                  </a:lnTo>
                  <a:lnTo>
                    <a:pt x="0" y="420"/>
                  </a:lnTo>
                  <a:lnTo>
                    <a:pt x="156" y="427"/>
                  </a:lnTo>
                  <a:lnTo>
                    <a:pt x="156" y="427"/>
                  </a:lnTo>
                  <a:lnTo>
                    <a:pt x="319" y="420"/>
                  </a:lnTo>
                  <a:lnTo>
                    <a:pt x="241" y="221"/>
                  </a:lnTo>
                  <a:lnTo>
                    <a:pt x="156" y="0"/>
                  </a:lnTo>
                  <a:close/>
                  <a:moveTo>
                    <a:pt x="156" y="405"/>
                  </a:moveTo>
                  <a:lnTo>
                    <a:pt x="29" y="398"/>
                  </a:lnTo>
                  <a:lnTo>
                    <a:pt x="92" y="228"/>
                  </a:lnTo>
                  <a:lnTo>
                    <a:pt x="156" y="64"/>
                  </a:lnTo>
                  <a:lnTo>
                    <a:pt x="220" y="228"/>
                  </a:lnTo>
                  <a:lnTo>
                    <a:pt x="290" y="398"/>
                  </a:lnTo>
                  <a:lnTo>
                    <a:pt x="156" y="40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 noEditPoints="1"/>
            </p:cNvSpPr>
            <p:nvPr/>
          </p:nvSpPr>
          <p:spPr bwMode="auto">
            <a:xfrm>
              <a:off x="3301216" y="1183931"/>
              <a:ext cx="506413" cy="677862"/>
            </a:xfrm>
            <a:custGeom>
              <a:avLst/>
              <a:gdLst>
                <a:gd name="T0" fmla="*/ 163 w 319"/>
                <a:gd name="T1" fmla="*/ 0 h 427"/>
                <a:gd name="T2" fmla="*/ 78 w 319"/>
                <a:gd name="T3" fmla="*/ 221 h 427"/>
                <a:gd name="T4" fmla="*/ 0 w 319"/>
                <a:gd name="T5" fmla="*/ 420 h 427"/>
                <a:gd name="T6" fmla="*/ 163 w 319"/>
                <a:gd name="T7" fmla="*/ 427 h 427"/>
                <a:gd name="T8" fmla="*/ 163 w 319"/>
                <a:gd name="T9" fmla="*/ 427 h 427"/>
                <a:gd name="T10" fmla="*/ 319 w 319"/>
                <a:gd name="T11" fmla="*/ 420 h 427"/>
                <a:gd name="T12" fmla="*/ 248 w 319"/>
                <a:gd name="T13" fmla="*/ 221 h 427"/>
                <a:gd name="T14" fmla="*/ 163 w 319"/>
                <a:gd name="T15" fmla="*/ 0 h 427"/>
                <a:gd name="T16" fmla="*/ 163 w 319"/>
                <a:gd name="T17" fmla="*/ 405 h 427"/>
                <a:gd name="T18" fmla="*/ 29 w 319"/>
                <a:gd name="T19" fmla="*/ 398 h 427"/>
                <a:gd name="T20" fmla="*/ 99 w 319"/>
                <a:gd name="T21" fmla="*/ 228 h 427"/>
                <a:gd name="T22" fmla="*/ 163 w 319"/>
                <a:gd name="T23" fmla="*/ 64 h 427"/>
                <a:gd name="T24" fmla="*/ 227 w 319"/>
                <a:gd name="T25" fmla="*/ 228 h 427"/>
                <a:gd name="T26" fmla="*/ 290 w 319"/>
                <a:gd name="T27" fmla="*/ 398 h 427"/>
                <a:gd name="T28" fmla="*/ 163 w 319"/>
                <a:gd name="T29" fmla="*/ 40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427">
                  <a:moveTo>
                    <a:pt x="163" y="0"/>
                  </a:moveTo>
                  <a:lnTo>
                    <a:pt x="78" y="221"/>
                  </a:lnTo>
                  <a:lnTo>
                    <a:pt x="0" y="420"/>
                  </a:lnTo>
                  <a:lnTo>
                    <a:pt x="163" y="427"/>
                  </a:lnTo>
                  <a:lnTo>
                    <a:pt x="163" y="427"/>
                  </a:lnTo>
                  <a:lnTo>
                    <a:pt x="319" y="420"/>
                  </a:lnTo>
                  <a:lnTo>
                    <a:pt x="248" y="221"/>
                  </a:lnTo>
                  <a:lnTo>
                    <a:pt x="163" y="0"/>
                  </a:lnTo>
                  <a:close/>
                  <a:moveTo>
                    <a:pt x="163" y="405"/>
                  </a:moveTo>
                  <a:lnTo>
                    <a:pt x="29" y="398"/>
                  </a:lnTo>
                  <a:lnTo>
                    <a:pt x="99" y="228"/>
                  </a:lnTo>
                  <a:lnTo>
                    <a:pt x="163" y="64"/>
                  </a:lnTo>
                  <a:lnTo>
                    <a:pt x="227" y="228"/>
                  </a:lnTo>
                  <a:lnTo>
                    <a:pt x="290" y="398"/>
                  </a:lnTo>
                  <a:lnTo>
                    <a:pt x="163" y="40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3482191" y="925169"/>
              <a:ext cx="1166813" cy="1162050"/>
            </a:xfrm>
            <a:custGeom>
              <a:avLst/>
              <a:gdLst>
                <a:gd name="T0" fmla="*/ 735 w 735"/>
                <a:gd name="T1" fmla="*/ 149 h 732"/>
                <a:gd name="T2" fmla="*/ 410 w 735"/>
                <a:gd name="T3" fmla="*/ 199 h 732"/>
                <a:gd name="T4" fmla="*/ 410 w 735"/>
                <a:gd name="T5" fmla="*/ 0 h 732"/>
                <a:gd name="T6" fmla="*/ 332 w 735"/>
                <a:gd name="T7" fmla="*/ 0 h 732"/>
                <a:gd name="T8" fmla="*/ 332 w 735"/>
                <a:gd name="T9" fmla="*/ 206 h 732"/>
                <a:gd name="T10" fmla="*/ 0 w 735"/>
                <a:gd name="T11" fmla="*/ 156 h 732"/>
                <a:gd name="T12" fmla="*/ 332 w 735"/>
                <a:gd name="T13" fmla="*/ 291 h 732"/>
                <a:gd name="T14" fmla="*/ 332 w 735"/>
                <a:gd name="T15" fmla="*/ 661 h 732"/>
                <a:gd name="T16" fmla="*/ 247 w 735"/>
                <a:gd name="T17" fmla="*/ 661 h 732"/>
                <a:gd name="T18" fmla="*/ 247 w 735"/>
                <a:gd name="T19" fmla="*/ 732 h 732"/>
                <a:gd name="T20" fmla="*/ 502 w 735"/>
                <a:gd name="T21" fmla="*/ 732 h 732"/>
                <a:gd name="T22" fmla="*/ 502 w 735"/>
                <a:gd name="T23" fmla="*/ 661 h 732"/>
                <a:gd name="T24" fmla="*/ 410 w 735"/>
                <a:gd name="T25" fmla="*/ 661 h 732"/>
                <a:gd name="T26" fmla="*/ 410 w 735"/>
                <a:gd name="T27" fmla="*/ 291 h 732"/>
                <a:gd name="T28" fmla="*/ 735 w 735"/>
                <a:gd name="T29" fmla="*/ 149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5" h="732">
                  <a:moveTo>
                    <a:pt x="735" y="149"/>
                  </a:moveTo>
                  <a:lnTo>
                    <a:pt x="410" y="199"/>
                  </a:lnTo>
                  <a:lnTo>
                    <a:pt x="410" y="0"/>
                  </a:lnTo>
                  <a:lnTo>
                    <a:pt x="332" y="0"/>
                  </a:lnTo>
                  <a:lnTo>
                    <a:pt x="332" y="206"/>
                  </a:lnTo>
                  <a:lnTo>
                    <a:pt x="0" y="156"/>
                  </a:lnTo>
                  <a:lnTo>
                    <a:pt x="332" y="291"/>
                  </a:lnTo>
                  <a:lnTo>
                    <a:pt x="332" y="661"/>
                  </a:lnTo>
                  <a:lnTo>
                    <a:pt x="247" y="661"/>
                  </a:lnTo>
                  <a:lnTo>
                    <a:pt x="247" y="732"/>
                  </a:lnTo>
                  <a:lnTo>
                    <a:pt x="502" y="732"/>
                  </a:lnTo>
                  <a:lnTo>
                    <a:pt x="502" y="661"/>
                  </a:lnTo>
                  <a:lnTo>
                    <a:pt x="410" y="661"/>
                  </a:lnTo>
                  <a:lnTo>
                    <a:pt x="410" y="291"/>
                  </a:lnTo>
                  <a:lnTo>
                    <a:pt x="735" y="149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4"/>
            <p:cNvSpPr>
              <a:spLocks noChangeArrowheads="1"/>
            </p:cNvSpPr>
            <p:nvPr/>
          </p:nvSpPr>
          <p:spPr bwMode="auto">
            <a:xfrm>
              <a:off x="3482191" y="1117256"/>
              <a:ext cx="157163" cy="179387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5"/>
            <p:cNvSpPr>
              <a:spLocks noChangeArrowheads="1"/>
            </p:cNvSpPr>
            <p:nvPr/>
          </p:nvSpPr>
          <p:spPr bwMode="auto">
            <a:xfrm>
              <a:off x="4502953" y="1093443"/>
              <a:ext cx="158750" cy="180975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3256766" y="1804643"/>
              <a:ext cx="595313" cy="225425"/>
            </a:xfrm>
            <a:custGeom>
              <a:avLst/>
              <a:gdLst>
                <a:gd name="T0" fmla="*/ 27 w 53"/>
                <a:gd name="T1" fmla="*/ 20 h 20"/>
                <a:gd name="T2" fmla="*/ 53 w 53"/>
                <a:gd name="T3" fmla="*/ 0 h 20"/>
                <a:gd name="T4" fmla="*/ 0 w 53"/>
                <a:gd name="T5" fmla="*/ 0 h 20"/>
                <a:gd name="T6" fmla="*/ 27 w 5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0">
                  <a:moveTo>
                    <a:pt x="27" y="20"/>
                  </a:moveTo>
                  <a:cubicBezTo>
                    <a:pt x="41" y="20"/>
                    <a:pt x="53" y="11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2" y="20"/>
                    <a:pt x="27" y="20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7"/>
            <p:cNvSpPr/>
            <p:nvPr/>
          </p:nvSpPr>
          <p:spPr bwMode="auto">
            <a:xfrm>
              <a:off x="4290228" y="1804643"/>
              <a:ext cx="595313" cy="225425"/>
            </a:xfrm>
            <a:custGeom>
              <a:avLst/>
              <a:gdLst>
                <a:gd name="T0" fmla="*/ 26 w 53"/>
                <a:gd name="T1" fmla="*/ 20 h 20"/>
                <a:gd name="T2" fmla="*/ 53 w 53"/>
                <a:gd name="T3" fmla="*/ 0 h 20"/>
                <a:gd name="T4" fmla="*/ 0 w 53"/>
                <a:gd name="T5" fmla="*/ 0 h 20"/>
                <a:gd name="T6" fmla="*/ 26 w 5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0">
                  <a:moveTo>
                    <a:pt x="26" y="20"/>
                  </a:moveTo>
                  <a:cubicBezTo>
                    <a:pt x="41" y="20"/>
                    <a:pt x="53" y="11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2" y="20"/>
                    <a:pt x="26" y="20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4464787" y="3331207"/>
            <a:ext cx="3229610" cy="1013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小组分工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4670424" y="4340645"/>
            <a:ext cx="2851150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division of labor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823200" y="3724153"/>
            <a:ext cx="4483099" cy="463214"/>
            <a:chOff x="743958" y="3475975"/>
            <a:chExt cx="753417" cy="0"/>
          </a:xfrm>
        </p:grpSpPr>
        <p:cxnSp>
          <p:nvCxnSpPr>
            <p:cNvPr id="63" name="直接连接符 62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 flipH="1">
            <a:off x="-139701" y="3718118"/>
            <a:ext cx="4483099" cy="463214"/>
            <a:chOff x="743958" y="3475975"/>
            <a:chExt cx="753417" cy="0"/>
          </a:xfrm>
        </p:grpSpPr>
        <p:cxnSp>
          <p:nvCxnSpPr>
            <p:cNvPr id="61" name="直接连接符 6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653287" y="3271113"/>
            <a:ext cx="2600804" cy="1482785"/>
            <a:chOff x="1243587" y="3240633"/>
            <a:chExt cx="2600804" cy="1482785"/>
          </a:xfrm>
        </p:grpSpPr>
        <p:cxnSp>
          <p:nvCxnSpPr>
            <p:cNvPr id="9" name="直接连接符 57"/>
            <p:cNvCxnSpPr/>
            <p:nvPr/>
          </p:nvCxnSpPr>
          <p:spPr bwMode="auto">
            <a:xfrm>
              <a:off x="2543989" y="3240633"/>
              <a:ext cx="0" cy="1482785"/>
            </a:xfrm>
            <a:prstGeom prst="line">
              <a:avLst/>
            </a:prstGeom>
            <a:ln>
              <a:solidFill>
                <a:srgbClr val="005CA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燕尾形 9"/>
            <p:cNvSpPr/>
            <p:nvPr/>
          </p:nvSpPr>
          <p:spPr bwMode="auto">
            <a:xfrm>
              <a:off x="1243587" y="3887127"/>
              <a:ext cx="2600804" cy="542698"/>
            </a:xfrm>
            <a:prstGeom prst="chevron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龚杨</a:t>
              </a: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洋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21294" y="3271113"/>
            <a:ext cx="2600804" cy="1482785"/>
            <a:chOff x="3611594" y="3240633"/>
            <a:chExt cx="2600804" cy="1482785"/>
          </a:xfrm>
        </p:grpSpPr>
        <p:cxnSp>
          <p:nvCxnSpPr>
            <p:cNvPr id="11" name="直接连接符 58"/>
            <p:cNvCxnSpPr/>
            <p:nvPr/>
          </p:nvCxnSpPr>
          <p:spPr bwMode="auto">
            <a:xfrm>
              <a:off x="4911996" y="3240633"/>
              <a:ext cx="0" cy="1482785"/>
            </a:xfrm>
            <a:prstGeom prst="line">
              <a:avLst/>
            </a:prstGeom>
            <a:ln>
              <a:solidFill>
                <a:srgbClr val="005CA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燕尾形 11"/>
            <p:cNvSpPr/>
            <p:nvPr/>
          </p:nvSpPr>
          <p:spPr bwMode="auto">
            <a:xfrm>
              <a:off x="3611594" y="3887127"/>
              <a:ext cx="2600804" cy="542698"/>
            </a:xfrm>
            <a:prstGeom prst="chevron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昝旭森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89301" y="3271113"/>
            <a:ext cx="2600804" cy="1482785"/>
            <a:chOff x="5979601" y="3240633"/>
            <a:chExt cx="2600804" cy="1482785"/>
          </a:xfrm>
        </p:grpSpPr>
        <p:cxnSp>
          <p:nvCxnSpPr>
            <p:cNvPr id="13" name="直接连接符 59"/>
            <p:cNvCxnSpPr/>
            <p:nvPr/>
          </p:nvCxnSpPr>
          <p:spPr bwMode="auto">
            <a:xfrm>
              <a:off x="7282968" y="3240633"/>
              <a:ext cx="0" cy="1482785"/>
            </a:xfrm>
            <a:prstGeom prst="line">
              <a:avLst/>
            </a:prstGeom>
            <a:ln>
              <a:solidFill>
                <a:srgbClr val="005CA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燕尾形 13"/>
            <p:cNvSpPr/>
            <p:nvPr/>
          </p:nvSpPr>
          <p:spPr bwMode="auto">
            <a:xfrm>
              <a:off x="5979601" y="3887127"/>
              <a:ext cx="2600804" cy="542698"/>
            </a:xfrm>
            <a:prstGeom prst="chevron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卢雪晶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2548255" y="4838700"/>
            <a:ext cx="24733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日历服务器搭建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课表爬虫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283200" y="4838700"/>
            <a:ext cx="191262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ICS生成和导入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80935" y="4838700"/>
            <a:ext cx="262064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脚本设置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t制作讲解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6" name="圆角矩形 35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二、小组分工</a:t>
              </a:r>
              <a:endParaRPr lang="zh-CN" altLang="en-US" sz="2800" b="1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" name="图片 1" descr="096f681b8e2087008a5800894ba3542&amp;pfm122&amp;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2871470" y="1581785"/>
            <a:ext cx="1826895" cy="1826895"/>
          </a:xfrm>
          <a:prstGeom prst="rect">
            <a:avLst/>
          </a:prstGeom>
        </p:spPr>
      </p:pic>
      <p:pic>
        <p:nvPicPr>
          <p:cNvPr id="3" name="图片 2" descr="2169a4be96fa407061ace9eb357e494&amp;pfm122&amp;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5283200" y="1511300"/>
            <a:ext cx="1994535" cy="1967865"/>
          </a:xfrm>
          <a:prstGeom prst="rect">
            <a:avLst/>
          </a:prstGeom>
        </p:spPr>
      </p:pic>
      <p:pic>
        <p:nvPicPr>
          <p:cNvPr id="4" name="图片 3" descr="345031e2093cdd8a88b4e770cdb4796&amp;pfm122&amp;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</a:extLst>
          </a:blip>
          <a:srcRect/>
          <a:stretch>
            <a:fillRect/>
          </a:stretch>
        </p:blipFill>
        <p:spPr>
          <a:xfrm>
            <a:off x="7868285" y="1603375"/>
            <a:ext cx="1715770" cy="1715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464788" y="3335463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理论框架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4811517" y="4350500"/>
            <a:ext cx="2568965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Framwork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5390276" y="1665398"/>
            <a:ext cx="1411448" cy="1162236"/>
            <a:chOff x="3681" y="2029"/>
            <a:chExt cx="623" cy="513"/>
          </a:xfrm>
        </p:grpSpPr>
        <p:sp>
          <p:nvSpPr>
            <p:cNvPr id="4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81" y="2029"/>
              <a:ext cx="623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"/>
            <p:cNvSpPr/>
            <p:nvPr/>
          </p:nvSpPr>
          <p:spPr bwMode="auto">
            <a:xfrm>
              <a:off x="3676" y="2029"/>
              <a:ext cx="623" cy="285"/>
            </a:xfrm>
            <a:custGeom>
              <a:avLst/>
              <a:gdLst>
                <a:gd name="T0" fmla="*/ 312 w 623"/>
                <a:gd name="T1" fmla="*/ 0 h 285"/>
                <a:gd name="T2" fmla="*/ 312 w 623"/>
                <a:gd name="T3" fmla="*/ 0 h 285"/>
                <a:gd name="T4" fmla="*/ 0 w 623"/>
                <a:gd name="T5" fmla="*/ 252 h 285"/>
                <a:gd name="T6" fmla="*/ 38 w 623"/>
                <a:gd name="T7" fmla="*/ 285 h 285"/>
                <a:gd name="T8" fmla="*/ 312 w 623"/>
                <a:gd name="T9" fmla="*/ 62 h 285"/>
                <a:gd name="T10" fmla="*/ 585 w 623"/>
                <a:gd name="T11" fmla="*/ 285 h 285"/>
                <a:gd name="T12" fmla="*/ 623 w 623"/>
                <a:gd name="T13" fmla="*/ 252 h 285"/>
                <a:gd name="T14" fmla="*/ 312 w 623"/>
                <a:gd name="T15" fmla="*/ 0 h 285"/>
                <a:gd name="T16" fmla="*/ 312 w 623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3" h="285">
                  <a:moveTo>
                    <a:pt x="312" y="0"/>
                  </a:moveTo>
                  <a:lnTo>
                    <a:pt x="312" y="0"/>
                  </a:lnTo>
                  <a:lnTo>
                    <a:pt x="0" y="252"/>
                  </a:lnTo>
                  <a:lnTo>
                    <a:pt x="38" y="285"/>
                  </a:lnTo>
                  <a:lnTo>
                    <a:pt x="312" y="62"/>
                  </a:lnTo>
                  <a:lnTo>
                    <a:pt x="585" y="285"/>
                  </a:lnTo>
                  <a:lnTo>
                    <a:pt x="623" y="252"/>
                  </a:lnTo>
                  <a:lnTo>
                    <a:pt x="312" y="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/>
            <p:nvPr/>
          </p:nvSpPr>
          <p:spPr bwMode="auto">
            <a:xfrm>
              <a:off x="3747" y="2157"/>
              <a:ext cx="481" cy="385"/>
            </a:xfrm>
            <a:custGeom>
              <a:avLst/>
              <a:gdLst>
                <a:gd name="T0" fmla="*/ 0 w 481"/>
                <a:gd name="T1" fmla="*/ 195 h 385"/>
                <a:gd name="T2" fmla="*/ 0 w 481"/>
                <a:gd name="T3" fmla="*/ 385 h 385"/>
                <a:gd name="T4" fmla="*/ 193 w 481"/>
                <a:gd name="T5" fmla="*/ 385 h 385"/>
                <a:gd name="T6" fmla="*/ 193 w 481"/>
                <a:gd name="T7" fmla="*/ 205 h 385"/>
                <a:gd name="T8" fmla="*/ 292 w 481"/>
                <a:gd name="T9" fmla="*/ 205 h 385"/>
                <a:gd name="T10" fmla="*/ 292 w 481"/>
                <a:gd name="T11" fmla="*/ 385 h 385"/>
                <a:gd name="T12" fmla="*/ 481 w 481"/>
                <a:gd name="T13" fmla="*/ 385 h 385"/>
                <a:gd name="T14" fmla="*/ 481 w 481"/>
                <a:gd name="T15" fmla="*/ 195 h 385"/>
                <a:gd name="T16" fmla="*/ 236 w 481"/>
                <a:gd name="T17" fmla="*/ 0 h 385"/>
                <a:gd name="T18" fmla="*/ 0 w 481"/>
                <a:gd name="T19" fmla="*/ 19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385">
                  <a:moveTo>
                    <a:pt x="0" y="195"/>
                  </a:moveTo>
                  <a:lnTo>
                    <a:pt x="0" y="385"/>
                  </a:lnTo>
                  <a:lnTo>
                    <a:pt x="193" y="385"/>
                  </a:lnTo>
                  <a:lnTo>
                    <a:pt x="193" y="205"/>
                  </a:lnTo>
                  <a:lnTo>
                    <a:pt x="292" y="205"/>
                  </a:lnTo>
                  <a:lnTo>
                    <a:pt x="292" y="385"/>
                  </a:lnTo>
                  <a:lnTo>
                    <a:pt x="481" y="385"/>
                  </a:lnTo>
                  <a:lnTo>
                    <a:pt x="481" y="195"/>
                  </a:lnTo>
                  <a:lnTo>
                    <a:pt x="236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tags/tag1.xml><?xml version="1.0" encoding="utf-8"?>
<p:tagLst xmlns:p="http://schemas.openxmlformats.org/presentationml/2006/main">
  <p:tag name="REFSHAPE" val="275344700"/>
</p:tagLst>
</file>

<file path=ppt/tags/tag2.xml><?xml version="1.0" encoding="utf-8"?>
<p:tagLst xmlns:p="http://schemas.openxmlformats.org/presentationml/2006/main">
  <p:tag name="REFSHAPE" val="275347420"/>
</p:tagLst>
</file>

<file path=ppt/tags/tag3.xml><?xml version="1.0" encoding="utf-8"?>
<p:tagLst xmlns:p="http://schemas.openxmlformats.org/presentationml/2006/main">
  <p:tag name="REFSHAPE" val="275347828"/>
</p:tagLst>
</file>

<file path=ppt/tags/tag4.xml><?xml version="1.0" encoding="utf-8"?>
<p:tagLst xmlns:p="http://schemas.openxmlformats.org/presentationml/2006/main">
  <p:tag name="REFSHAPE" val="1033776564"/>
  <p:tag name="KSO_WM_UNIT_PLACING_PICTURE_USER_VIEWPORT" val="{&quot;height&quot;:8140,&quot;width&quot;:15839}"/>
</p:tagLst>
</file>

<file path=ppt/tags/tag5.xml><?xml version="1.0" encoding="utf-8"?>
<p:tagLst xmlns:p="http://schemas.openxmlformats.org/presentationml/2006/main">
  <p:tag name="REFSHAPE" val="611437396"/>
  <p:tag name="KSO_WM_UNIT_PLACING_PICTURE_USER_VIEWPORT" val="{&quot;height&quot;:10905,&quot;width&quot;:10950}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430*2910*659*6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1572</Words>
  <Application>WPS 演示</Application>
  <PresentationFormat>自定义</PresentationFormat>
  <Paragraphs>273</Paragraphs>
  <Slides>25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Calibri</vt:lpstr>
      <vt:lpstr>华文细黑</vt:lpstr>
      <vt:lpstr>Arial Unicode MS</vt:lpstr>
      <vt:lpstr>Calibri Light</vt:lpstr>
      <vt:lpstr>Lifeline JL</vt:lpstr>
      <vt:lpstr>Iskoola Pota</vt:lpstr>
      <vt:lpstr>Segoe UI Symbol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ZK</dc:creator>
  <cp:lastModifiedBy>65669</cp:lastModifiedBy>
  <cp:revision>103</cp:revision>
  <dcterms:created xsi:type="dcterms:W3CDTF">2017-05-22T03:54:00Z</dcterms:created>
  <dcterms:modified xsi:type="dcterms:W3CDTF">2020-06-15T03:15:37Z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